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58"/>
  </p:notesMasterIdLst>
  <p:sldIdLst>
    <p:sldId id="374" r:id="rId2"/>
    <p:sldId id="316" r:id="rId3"/>
    <p:sldId id="258" r:id="rId4"/>
    <p:sldId id="395" r:id="rId5"/>
    <p:sldId id="391" r:id="rId6"/>
    <p:sldId id="392" r:id="rId7"/>
    <p:sldId id="262" r:id="rId8"/>
    <p:sldId id="396" r:id="rId9"/>
    <p:sldId id="333" r:id="rId10"/>
    <p:sldId id="336" r:id="rId11"/>
    <p:sldId id="334" r:id="rId12"/>
    <p:sldId id="335" r:id="rId13"/>
    <p:sldId id="337" r:id="rId14"/>
    <p:sldId id="338" r:id="rId15"/>
    <p:sldId id="339" r:id="rId16"/>
    <p:sldId id="340" r:id="rId17"/>
    <p:sldId id="266" r:id="rId18"/>
    <p:sldId id="346" r:id="rId19"/>
    <p:sldId id="342" r:id="rId20"/>
    <p:sldId id="267" r:id="rId21"/>
    <p:sldId id="268" r:id="rId22"/>
    <p:sldId id="393" r:id="rId23"/>
    <p:sldId id="317" r:id="rId24"/>
    <p:sldId id="347" r:id="rId25"/>
    <p:sldId id="348" r:id="rId26"/>
    <p:sldId id="351" r:id="rId27"/>
    <p:sldId id="350" r:id="rId28"/>
    <p:sldId id="400" r:id="rId29"/>
    <p:sldId id="390" r:id="rId30"/>
    <p:sldId id="394" r:id="rId31"/>
    <p:sldId id="318" r:id="rId32"/>
    <p:sldId id="330" r:id="rId33"/>
    <p:sldId id="332" r:id="rId34"/>
    <p:sldId id="278" r:id="rId35"/>
    <p:sldId id="279" r:id="rId36"/>
    <p:sldId id="354" r:id="rId37"/>
    <p:sldId id="355" r:id="rId38"/>
    <p:sldId id="271" r:id="rId39"/>
    <p:sldId id="272" r:id="rId40"/>
    <p:sldId id="273" r:id="rId41"/>
    <p:sldId id="274" r:id="rId42"/>
    <p:sldId id="281" r:id="rId43"/>
    <p:sldId id="275" r:id="rId44"/>
    <p:sldId id="276" r:id="rId45"/>
    <p:sldId id="365" r:id="rId46"/>
    <p:sldId id="399" r:id="rId47"/>
    <p:sldId id="277" r:id="rId48"/>
    <p:sldId id="362" r:id="rId49"/>
    <p:sldId id="364" r:id="rId50"/>
    <p:sldId id="283" r:id="rId51"/>
    <p:sldId id="284" r:id="rId52"/>
    <p:sldId id="397" r:id="rId53"/>
    <p:sldId id="383" r:id="rId54"/>
    <p:sldId id="384" r:id="rId55"/>
    <p:sldId id="398" r:id="rId56"/>
    <p:sldId id="401" r:id="rId57"/>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irner, Anna" initials="SA" lastIdx="35" clrIdx="0">
    <p:extLst>
      <p:ext uri="{19B8F6BF-5375-455C-9EA6-DF929625EA0E}">
        <p15:presenceInfo xmlns:p15="http://schemas.microsoft.com/office/powerpoint/2012/main" userId="S-1-5-21-1292428093-57989841-682003330-22002" providerId="AD"/>
      </p:ext>
    </p:extLst>
  </p:cmAuthor>
  <p:cmAuthor id="2" name="Ricarda Wullenkord" initials="RW" lastIdx="11" clrIdx="1">
    <p:extLst>
      <p:ext uri="{19B8F6BF-5375-455C-9EA6-DF929625EA0E}">
        <p15:presenceInfo xmlns:p15="http://schemas.microsoft.com/office/powerpoint/2012/main" userId="S::gricarda@uni-bielefeld.de::7bbbd077-f01a-4a1a-83a9-b728d6d5b478" providerId="AD"/>
      </p:ext>
    </p:extLst>
  </p:cmAuthor>
  <p:cmAuthor id="3" name="Anja Dannewitz" initials="AD" lastIdx="1" clrIdx="2">
    <p:extLst>
      <p:ext uri="{19B8F6BF-5375-455C-9EA6-DF929625EA0E}">
        <p15:presenceInfo xmlns:p15="http://schemas.microsoft.com/office/powerpoint/2012/main" userId="167325807e244c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06786C-B8F0-B544-89EF-DC66533558AC}" v="50" dt="2022-03-24T09:39:09.798"/>
  </p1510:revLst>
</p1510:revInfo>
</file>

<file path=ppt/tableStyles.xml><?xml version="1.0" encoding="utf-8"?>
<a:tblStyleLst xmlns:a="http://schemas.openxmlformats.org/drawingml/2006/main" def="{FB2645DD-F88B-472A-99A8-9513474FBED3}">
  <a:tblStyle styleId="{FB2645DD-F88B-472A-99A8-9513474FBED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Designformatvorlage 2 - Akz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7CE84F3-28C3-443E-9E96-99CF82512B78}" styleName="Dunkle Formatvorlage 1 - Akz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69"/>
    <p:restoredTop sz="76735" autoAdjust="0"/>
  </p:normalViewPr>
  <p:slideViewPr>
    <p:cSldViewPr snapToGrid="0" snapToObjects="1">
      <p:cViewPr varScale="1">
        <p:scale>
          <a:sx n="88" d="100"/>
          <a:sy n="88" d="100"/>
        </p:scale>
        <p:origin x="1074" y="66"/>
      </p:cViewPr>
      <p:guideLst/>
    </p:cSldViewPr>
  </p:slideViewPr>
  <p:outlineViewPr>
    <p:cViewPr>
      <p:scale>
        <a:sx n="33" d="100"/>
        <a:sy n="33" d="100"/>
      </p:scale>
      <p:origin x="0" y="-17584"/>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76" d="100"/>
          <a:sy n="76" d="100"/>
        </p:scale>
        <p:origin x="359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97BABC-5038-534B-9F9E-4F7E11EDF92E}"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de-DE"/>
        </a:p>
      </dgm:t>
    </dgm:pt>
    <dgm:pt modelId="{CEDC6B39-BC91-DB41-B9AF-BB32D69070EF}">
      <dgm:prSet phldrT="[Text]" custT="1"/>
      <dgm:spPr>
        <a:solidFill>
          <a:schemeClr val="tx2"/>
        </a:solidFill>
        <a:ln w="76200">
          <a:solidFill>
            <a:schemeClr val="tx1"/>
          </a:solidFill>
        </a:ln>
      </dgm:spPr>
      <dgm:t>
        <a:bodyPr/>
        <a:lstStyle/>
        <a:p>
          <a:r>
            <a:rPr lang="de-DE" sz="2400" b="0" dirty="0">
              <a:latin typeface="+mj-lt"/>
            </a:rPr>
            <a:t>Brustdrüsen-entwicklung</a:t>
          </a:r>
        </a:p>
      </dgm:t>
    </dgm:pt>
    <dgm:pt modelId="{A9C1378F-89A6-0D4E-BC45-E83D5C550D3B}" type="parTrans" cxnId="{26E1D6E3-D46D-C34C-A7C1-2CA29962CD68}">
      <dgm:prSet/>
      <dgm:spPr/>
      <dgm:t>
        <a:bodyPr/>
        <a:lstStyle/>
        <a:p>
          <a:endParaRPr lang="de-DE"/>
        </a:p>
      </dgm:t>
    </dgm:pt>
    <dgm:pt modelId="{D36519AD-EBB5-7345-A634-74E5D3EBF67F}" type="sibTrans" cxnId="{26E1D6E3-D46D-C34C-A7C1-2CA29962CD68}">
      <dgm:prSet/>
      <dgm:spPr/>
      <dgm:t>
        <a:bodyPr/>
        <a:lstStyle/>
        <a:p>
          <a:endParaRPr lang="de-DE"/>
        </a:p>
      </dgm:t>
    </dgm:pt>
    <dgm:pt modelId="{619DE921-B91A-B84A-B8EB-5A29D6981EC0}">
      <dgm:prSet phldrT="[Text]" custT="1"/>
      <dgm:spPr>
        <a:solidFill>
          <a:schemeClr val="bg2"/>
        </a:solidFill>
        <a:ln w="57150">
          <a:solidFill>
            <a:schemeClr val="tx1"/>
          </a:solidFill>
        </a:ln>
      </dgm:spPr>
      <dgm:t>
        <a:bodyPr/>
        <a:lstStyle/>
        <a:p>
          <a:r>
            <a:rPr lang="de-DE" sz="2400" b="1" dirty="0">
              <a:solidFill>
                <a:schemeClr val="tx1"/>
              </a:solidFill>
              <a:latin typeface="+mn-lt"/>
            </a:rPr>
            <a:t>Östrogen</a:t>
          </a:r>
        </a:p>
      </dgm:t>
    </dgm:pt>
    <dgm:pt modelId="{92E2E315-FACA-5F4F-87E1-C65CEE0D7E2F}" type="parTrans" cxnId="{22F2A8B3-2C7C-A241-A0B1-352A2869B0EA}">
      <dgm:prSet/>
      <dgm:spPr>
        <a:solidFill>
          <a:schemeClr val="accent3"/>
        </a:solidFill>
      </dgm:spPr>
      <dgm:t>
        <a:bodyPr/>
        <a:lstStyle/>
        <a:p>
          <a:endParaRPr lang="de-DE"/>
        </a:p>
      </dgm:t>
    </dgm:pt>
    <dgm:pt modelId="{CF94FF5D-616E-BD42-A417-1F8C86B56411}" type="sibTrans" cxnId="{22F2A8B3-2C7C-A241-A0B1-352A2869B0EA}">
      <dgm:prSet/>
      <dgm:spPr/>
      <dgm:t>
        <a:bodyPr/>
        <a:lstStyle/>
        <a:p>
          <a:endParaRPr lang="de-DE"/>
        </a:p>
      </dgm:t>
    </dgm:pt>
    <dgm:pt modelId="{E7393287-7208-C340-9D9C-60B84EF173D6}">
      <dgm:prSet phldrT="[Text]" custT="1"/>
      <dgm:spPr>
        <a:solidFill>
          <a:schemeClr val="bg2"/>
        </a:solidFill>
        <a:ln w="57150">
          <a:solidFill>
            <a:schemeClr val="tx1"/>
          </a:solidFill>
        </a:ln>
      </dgm:spPr>
      <dgm:t>
        <a:bodyPr/>
        <a:lstStyle/>
        <a:p>
          <a:r>
            <a:rPr lang="de-DE" sz="2400" b="1" dirty="0" err="1">
              <a:solidFill>
                <a:schemeClr val="tx1"/>
              </a:solidFill>
              <a:latin typeface="+mn-lt"/>
            </a:rPr>
            <a:t>Prolaktin</a:t>
          </a:r>
          <a:endParaRPr lang="de-DE" sz="2400" b="1" dirty="0">
            <a:solidFill>
              <a:schemeClr val="tx1"/>
            </a:solidFill>
            <a:latin typeface="+mn-lt"/>
          </a:endParaRPr>
        </a:p>
      </dgm:t>
    </dgm:pt>
    <dgm:pt modelId="{92D44EB5-9CC7-5342-8DC2-F6BCA99B7E60}" type="parTrans" cxnId="{79C96127-3832-4C44-818B-3D5F38BD6157}">
      <dgm:prSet/>
      <dgm:spPr>
        <a:solidFill>
          <a:schemeClr val="accent3"/>
        </a:solidFill>
      </dgm:spPr>
      <dgm:t>
        <a:bodyPr/>
        <a:lstStyle/>
        <a:p>
          <a:endParaRPr lang="de-DE"/>
        </a:p>
      </dgm:t>
    </dgm:pt>
    <dgm:pt modelId="{D019BC75-04C1-DB4B-8674-440ED67D9F99}" type="sibTrans" cxnId="{79C96127-3832-4C44-818B-3D5F38BD6157}">
      <dgm:prSet/>
      <dgm:spPr/>
      <dgm:t>
        <a:bodyPr/>
        <a:lstStyle/>
        <a:p>
          <a:endParaRPr lang="de-DE"/>
        </a:p>
      </dgm:t>
    </dgm:pt>
    <dgm:pt modelId="{3E11FB9D-0E42-3648-ABA8-43A34F67A569}">
      <dgm:prSet phldrT="[Text]" custT="1"/>
      <dgm:spPr>
        <a:solidFill>
          <a:schemeClr val="bg2"/>
        </a:solidFill>
        <a:ln w="57150">
          <a:solidFill>
            <a:schemeClr val="tx1"/>
          </a:solidFill>
        </a:ln>
      </dgm:spPr>
      <dgm:t>
        <a:bodyPr/>
        <a:lstStyle/>
        <a:p>
          <a:r>
            <a:rPr lang="de-DE" sz="2400" b="1" dirty="0">
              <a:solidFill>
                <a:schemeClr val="tx1"/>
              </a:solidFill>
            </a:rPr>
            <a:t>Progesteron</a:t>
          </a:r>
        </a:p>
      </dgm:t>
    </dgm:pt>
    <dgm:pt modelId="{DCD15ED3-DB8D-E640-89F7-A7B7225987BE}" type="parTrans" cxnId="{FA2BCC7D-65BB-B240-8C9A-301FA71607FC}">
      <dgm:prSet/>
      <dgm:spPr>
        <a:solidFill>
          <a:schemeClr val="accent3"/>
        </a:solidFill>
      </dgm:spPr>
      <dgm:t>
        <a:bodyPr/>
        <a:lstStyle/>
        <a:p>
          <a:endParaRPr lang="de-DE"/>
        </a:p>
      </dgm:t>
    </dgm:pt>
    <dgm:pt modelId="{2FA2B94C-4B7C-D044-9D55-F891BB2B0110}" type="sibTrans" cxnId="{FA2BCC7D-65BB-B240-8C9A-301FA71607FC}">
      <dgm:prSet/>
      <dgm:spPr/>
      <dgm:t>
        <a:bodyPr/>
        <a:lstStyle/>
        <a:p>
          <a:endParaRPr lang="de-DE"/>
        </a:p>
      </dgm:t>
    </dgm:pt>
    <dgm:pt modelId="{B7199578-46CF-7B40-A5D7-FA3DDA173E68}">
      <dgm:prSet phldrT="[Text]" custT="1"/>
      <dgm:spPr>
        <a:solidFill>
          <a:schemeClr val="bg2"/>
        </a:solidFill>
        <a:ln w="57150">
          <a:solidFill>
            <a:schemeClr val="tx1"/>
          </a:solidFill>
        </a:ln>
      </dgm:spPr>
      <dgm:t>
        <a:bodyPr/>
        <a:lstStyle/>
        <a:p>
          <a:r>
            <a:rPr lang="de-DE" sz="2400" b="1" dirty="0">
              <a:solidFill>
                <a:schemeClr val="tx1"/>
              </a:solidFill>
            </a:rPr>
            <a:t>Humanes Plazenta-</a:t>
          </a:r>
          <a:r>
            <a:rPr lang="de-DE" sz="2400" b="1" dirty="0" err="1">
              <a:solidFill>
                <a:schemeClr val="tx1"/>
              </a:solidFill>
            </a:rPr>
            <a:t>Laktogen</a:t>
          </a:r>
          <a:endParaRPr lang="de-DE" sz="2400" b="1" dirty="0">
            <a:solidFill>
              <a:schemeClr val="tx1"/>
            </a:solidFill>
          </a:endParaRPr>
        </a:p>
      </dgm:t>
    </dgm:pt>
    <dgm:pt modelId="{5D501DDD-48B9-9A44-9A4D-CD3F5CD6C0CA}" type="parTrans" cxnId="{2F56C597-EA0F-934F-8D5E-0BD0741A8823}">
      <dgm:prSet/>
      <dgm:spPr>
        <a:solidFill>
          <a:schemeClr val="accent3"/>
        </a:solidFill>
        <a:ln>
          <a:noFill/>
        </a:ln>
      </dgm:spPr>
      <dgm:t>
        <a:bodyPr/>
        <a:lstStyle/>
        <a:p>
          <a:endParaRPr lang="de-DE"/>
        </a:p>
      </dgm:t>
    </dgm:pt>
    <dgm:pt modelId="{A3A6E21C-4B5B-A34B-B507-D37140EA13EF}" type="sibTrans" cxnId="{2F56C597-EA0F-934F-8D5E-0BD0741A8823}">
      <dgm:prSet/>
      <dgm:spPr/>
      <dgm:t>
        <a:bodyPr/>
        <a:lstStyle/>
        <a:p>
          <a:endParaRPr lang="de-DE"/>
        </a:p>
      </dgm:t>
    </dgm:pt>
    <dgm:pt modelId="{E9DEEC2E-B3FA-0B40-B92A-EA8CD5CD815E}" type="pres">
      <dgm:prSet presAssocID="{FA97BABC-5038-534B-9F9E-4F7E11EDF92E}" presName="Name0" presStyleCnt="0">
        <dgm:presLayoutVars>
          <dgm:chMax val="1"/>
          <dgm:dir/>
          <dgm:animLvl val="ctr"/>
          <dgm:resizeHandles val="exact"/>
        </dgm:presLayoutVars>
      </dgm:prSet>
      <dgm:spPr/>
      <dgm:t>
        <a:bodyPr/>
        <a:lstStyle/>
        <a:p>
          <a:endParaRPr lang="de-DE"/>
        </a:p>
      </dgm:t>
    </dgm:pt>
    <dgm:pt modelId="{205EAAF3-89B9-4A47-80C0-1687ADE6D48A}" type="pres">
      <dgm:prSet presAssocID="{CEDC6B39-BC91-DB41-B9AF-BB32D69070EF}" presName="centerShape" presStyleLbl="node0" presStyleIdx="0" presStyleCnt="1" custScaleX="152990" custScaleY="152990"/>
      <dgm:spPr>
        <a:prstGeom prst="roundRect">
          <a:avLst/>
        </a:prstGeom>
      </dgm:spPr>
      <dgm:t>
        <a:bodyPr/>
        <a:lstStyle/>
        <a:p>
          <a:endParaRPr lang="de-DE"/>
        </a:p>
      </dgm:t>
    </dgm:pt>
    <dgm:pt modelId="{B20D6D51-882A-2F44-AB17-5E729C1F9F13}" type="pres">
      <dgm:prSet presAssocID="{92E2E315-FACA-5F4F-87E1-C65CEE0D7E2F}" presName="parTrans" presStyleLbl="sibTrans2D1" presStyleIdx="0" presStyleCnt="4" custAng="10800000" custScaleX="350215"/>
      <dgm:spPr/>
      <dgm:t>
        <a:bodyPr/>
        <a:lstStyle/>
        <a:p>
          <a:endParaRPr lang="de-DE"/>
        </a:p>
      </dgm:t>
    </dgm:pt>
    <dgm:pt modelId="{02C0A2BF-CC21-8E45-85E9-7F3B7781D02F}" type="pres">
      <dgm:prSet presAssocID="{92E2E315-FACA-5F4F-87E1-C65CEE0D7E2F}" presName="connectorText" presStyleLbl="sibTrans2D1" presStyleIdx="0" presStyleCnt="4"/>
      <dgm:spPr/>
      <dgm:t>
        <a:bodyPr/>
        <a:lstStyle/>
        <a:p>
          <a:endParaRPr lang="de-DE"/>
        </a:p>
      </dgm:t>
    </dgm:pt>
    <dgm:pt modelId="{85E26653-26F1-BF4E-8FC9-A26ED7330522}" type="pres">
      <dgm:prSet presAssocID="{619DE921-B91A-B84A-B8EB-5A29D6981EC0}" presName="node" presStyleLbl="node1" presStyleIdx="0" presStyleCnt="4" custScaleX="190653" custScaleY="138969" custRadScaleRad="136853" custRadScaleInc="113203">
        <dgm:presLayoutVars>
          <dgm:bulletEnabled val="1"/>
        </dgm:presLayoutVars>
      </dgm:prSet>
      <dgm:spPr/>
      <dgm:t>
        <a:bodyPr/>
        <a:lstStyle/>
        <a:p>
          <a:endParaRPr lang="de-DE"/>
        </a:p>
      </dgm:t>
    </dgm:pt>
    <dgm:pt modelId="{C78A21BF-8A94-D34C-98E6-CAD1658909C7}" type="pres">
      <dgm:prSet presAssocID="{92D44EB5-9CC7-5342-8DC2-F6BCA99B7E60}" presName="parTrans" presStyleLbl="sibTrans2D1" presStyleIdx="1" presStyleCnt="4" custAng="10800000" custScaleX="350215"/>
      <dgm:spPr/>
      <dgm:t>
        <a:bodyPr/>
        <a:lstStyle/>
        <a:p>
          <a:endParaRPr lang="de-DE"/>
        </a:p>
      </dgm:t>
    </dgm:pt>
    <dgm:pt modelId="{85ABE82C-0372-284E-82FF-78C8E0551730}" type="pres">
      <dgm:prSet presAssocID="{92D44EB5-9CC7-5342-8DC2-F6BCA99B7E60}" presName="connectorText" presStyleLbl="sibTrans2D1" presStyleIdx="1" presStyleCnt="4"/>
      <dgm:spPr/>
      <dgm:t>
        <a:bodyPr/>
        <a:lstStyle/>
        <a:p>
          <a:endParaRPr lang="de-DE"/>
        </a:p>
      </dgm:t>
    </dgm:pt>
    <dgm:pt modelId="{8C6E22BD-4F6D-9346-A483-C3DC25EF4235}" type="pres">
      <dgm:prSet presAssocID="{E7393287-7208-C340-9D9C-60B84EF173D6}" presName="node" presStyleLbl="node1" presStyleIdx="1" presStyleCnt="4" custScaleX="191505" custScaleY="138969" custRadScaleRad="137907" custRadScaleInc="86916">
        <dgm:presLayoutVars>
          <dgm:bulletEnabled val="1"/>
        </dgm:presLayoutVars>
      </dgm:prSet>
      <dgm:spPr/>
      <dgm:t>
        <a:bodyPr/>
        <a:lstStyle/>
        <a:p>
          <a:endParaRPr lang="de-DE"/>
        </a:p>
      </dgm:t>
    </dgm:pt>
    <dgm:pt modelId="{2128E919-3457-0649-BC11-E7AB2CC2E2FC}" type="pres">
      <dgm:prSet presAssocID="{DCD15ED3-DB8D-E640-89F7-A7B7225987BE}" presName="parTrans" presStyleLbl="sibTrans2D1" presStyleIdx="2" presStyleCnt="4" custAng="10800000" custScaleX="350215"/>
      <dgm:spPr/>
      <dgm:t>
        <a:bodyPr/>
        <a:lstStyle/>
        <a:p>
          <a:endParaRPr lang="de-DE"/>
        </a:p>
      </dgm:t>
    </dgm:pt>
    <dgm:pt modelId="{787A1AAE-72A1-2345-8371-DDE97FE8AB61}" type="pres">
      <dgm:prSet presAssocID="{DCD15ED3-DB8D-E640-89F7-A7B7225987BE}" presName="connectorText" presStyleLbl="sibTrans2D1" presStyleIdx="2" presStyleCnt="4"/>
      <dgm:spPr/>
      <dgm:t>
        <a:bodyPr/>
        <a:lstStyle/>
        <a:p>
          <a:endParaRPr lang="de-DE"/>
        </a:p>
      </dgm:t>
    </dgm:pt>
    <dgm:pt modelId="{424A35B8-3908-A941-8F9D-AAA097418EA0}" type="pres">
      <dgm:prSet presAssocID="{3E11FB9D-0E42-3648-ABA8-43A34F67A569}" presName="node" presStyleLbl="node1" presStyleIdx="2" presStyleCnt="4" custScaleX="197946" custScaleY="138969" custRadScaleRad="141064" custRadScaleInc="110029">
        <dgm:presLayoutVars>
          <dgm:bulletEnabled val="1"/>
        </dgm:presLayoutVars>
      </dgm:prSet>
      <dgm:spPr/>
      <dgm:t>
        <a:bodyPr/>
        <a:lstStyle/>
        <a:p>
          <a:endParaRPr lang="de-DE"/>
        </a:p>
      </dgm:t>
    </dgm:pt>
    <dgm:pt modelId="{48EB8D8C-D105-8A40-8648-A606D2528399}" type="pres">
      <dgm:prSet presAssocID="{5D501DDD-48B9-9A44-9A4D-CD3F5CD6C0CA}" presName="parTrans" presStyleLbl="sibTrans2D1" presStyleIdx="3" presStyleCnt="4" custAng="10800000" custScaleX="291679"/>
      <dgm:spPr/>
      <dgm:t>
        <a:bodyPr/>
        <a:lstStyle/>
        <a:p>
          <a:endParaRPr lang="de-DE"/>
        </a:p>
      </dgm:t>
    </dgm:pt>
    <dgm:pt modelId="{6241CD19-6EE0-544F-8C7E-83418A56648B}" type="pres">
      <dgm:prSet presAssocID="{5D501DDD-48B9-9A44-9A4D-CD3F5CD6C0CA}" presName="connectorText" presStyleLbl="sibTrans2D1" presStyleIdx="3" presStyleCnt="4"/>
      <dgm:spPr/>
      <dgm:t>
        <a:bodyPr/>
        <a:lstStyle/>
        <a:p>
          <a:endParaRPr lang="de-DE"/>
        </a:p>
      </dgm:t>
    </dgm:pt>
    <dgm:pt modelId="{CE1EC4DC-4B3A-4840-ABCD-0DF20214DAEB}" type="pres">
      <dgm:prSet presAssocID="{B7199578-46CF-7B40-A5D7-FA3DDA173E68}" presName="node" presStyleLbl="node1" presStyleIdx="3" presStyleCnt="4" custScaleX="191480" custScaleY="138969" custRadScaleRad="144582" custRadScaleInc="81366">
        <dgm:presLayoutVars>
          <dgm:bulletEnabled val="1"/>
        </dgm:presLayoutVars>
      </dgm:prSet>
      <dgm:spPr/>
      <dgm:t>
        <a:bodyPr/>
        <a:lstStyle/>
        <a:p>
          <a:endParaRPr lang="de-DE"/>
        </a:p>
      </dgm:t>
    </dgm:pt>
  </dgm:ptLst>
  <dgm:cxnLst>
    <dgm:cxn modelId="{22F2A8B3-2C7C-A241-A0B1-352A2869B0EA}" srcId="{CEDC6B39-BC91-DB41-B9AF-BB32D69070EF}" destId="{619DE921-B91A-B84A-B8EB-5A29D6981EC0}" srcOrd="0" destOrd="0" parTransId="{92E2E315-FACA-5F4F-87E1-C65CEE0D7E2F}" sibTransId="{CF94FF5D-616E-BD42-A417-1F8C86B56411}"/>
    <dgm:cxn modelId="{91B65DA5-2E07-1840-AD33-A48B0A2BF206}" type="presOf" srcId="{CEDC6B39-BC91-DB41-B9AF-BB32D69070EF}" destId="{205EAAF3-89B9-4A47-80C0-1687ADE6D48A}" srcOrd="0" destOrd="0" presId="urn:microsoft.com/office/officeart/2005/8/layout/radial5"/>
    <dgm:cxn modelId="{BA7A6DBB-006B-2646-B49B-D932201E4640}" type="presOf" srcId="{92D44EB5-9CC7-5342-8DC2-F6BCA99B7E60}" destId="{85ABE82C-0372-284E-82FF-78C8E0551730}" srcOrd="1" destOrd="0" presId="urn:microsoft.com/office/officeart/2005/8/layout/radial5"/>
    <dgm:cxn modelId="{DAF30392-1C4C-1A46-9B59-7224AB2526A9}" type="presOf" srcId="{92E2E315-FACA-5F4F-87E1-C65CEE0D7E2F}" destId="{02C0A2BF-CC21-8E45-85E9-7F3B7781D02F}" srcOrd="1" destOrd="0" presId="urn:microsoft.com/office/officeart/2005/8/layout/radial5"/>
    <dgm:cxn modelId="{26E1D6E3-D46D-C34C-A7C1-2CA29962CD68}" srcId="{FA97BABC-5038-534B-9F9E-4F7E11EDF92E}" destId="{CEDC6B39-BC91-DB41-B9AF-BB32D69070EF}" srcOrd="0" destOrd="0" parTransId="{A9C1378F-89A6-0D4E-BC45-E83D5C550D3B}" sibTransId="{D36519AD-EBB5-7345-A634-74E5D3EBF67F}"/>
    <dgm:cxn modelId="{79C96127-3832-4C44-818B-3D5F38BD6157}" srcId="{CEDC6B39-BC91-DB41-B9AF-BB32D69070EF}" destId="{E7393287-7208-C340-9D9C-60B84EF173D6}" srcOrd="1" destOrd="0" parTransId="{92D44EB5-9CC7-5342-8DC2-F6BCA99B7E60}" sibTransId="{D019BC75-04C1-DB4B-8674-440ED67D9F99}"/>
    <dgm:cxn modelId="{FAAD6C63-BA21-3D4F-A7EB-583A47D89F05}" type="presOf" srcId="{E7393287-7208-C340-9D9C-60B84EF173D6}" destId="{8C6E22BD-4F6D-9346-A483-C3DC25EF4235}" srcOrd="0" destOrd="0" presId="urn:microsoft.com/office/officeart/2005/8/layout/radial5"/>
    <dgm:cxn modelId="{21108682-04A0-E144-AB83-505F677D6ED6}" type="presOf" srcId="{DCD15ED3-DB8D-E640-89F7-A7B7225987BE}" destId="{787A1AAE-72A1-2345-8371-DDE97FE8AB61}" srcOrd="1" destOrd="0" presId="urn:microsoft.com/office/officeart/2005/8/layout/radial5"/>
    <dgm:cxn modelId="{F733AA55-4B91-C240-AF0A-F87422658476}" type="presOf" srcId="{619DE921-B91A-B84A-B8EB-5A29D6981EC0}" destId="{85E26653-26F1-BF4E-8FC9-A26ED7330522}" srcOrd="0" destOrd="0" presId="urn:microsoft.com/office/officeart/2005/8/layout/radial5"/>
    <dgm:cxn modelId="{802B99DE-D469-C247-8F2E-15D5E2186703}" type="presOf" srcId="{3E11FB9D-0E42-3648-ABA8-43A34F67A569}" destId="{424A35B8-3908-A941-8F9D-AAA097418EA0}" srcOrd="0" destOrd="0" presId="urn:microsoft.com/office/officeart/2005/8/layout/radial5"/>
    <dgm:cxn modelId="{2F56C597-EA0F-934F-8D5E-0BD0741A8823}" srcId="{CEDC6B39-BC91-DB41-B9AF-BB32D69070EF}" destId="{B7199578-46CF-7B40-A5D7-FA3DDA173E68}" srcOrd="3" destOrd="0" parTransId="{5D501DDD-48B9-9A44-9A4D-CD3F5CD6C0CA}" sibTransId="{A3A6E21C-4B5B-A34B-B507-D37140EA13EF}"/>
    <dgm:cxn modelId="{4EC7E5D9-B803-6149-9CD9-6B97D65D32BD}" type="presOf" srcId="{92D44EB5-9CC7-5342-8DC2-F6BCA99B7E60}" destId="{C78A21BF-8A94-D34C-98E6-CAD1658909C7}" srcOrd="0" destOrd="0" presId="urn:microsoft.com/office/officeart/2005/8/layout/radial5"/>
    <dgm:cxn modelId="{03ABA977-F8F8-B542-BDEF-BE685CF25FE9}" type="presOf" srcId="{92E2E315-FACA-5F4F-87E1-C65CEE0D7E2F}" destId="{B20D6D51-882A-2F44-AB17-5E729C1F9F13}" srcOrd="0" destOrd="0" presId="urn:microsoft.com/office/officeart/2005/8/layout/radial5"/>
    <dgm:cxn modelId="{F058B2BA-E2DB-1345-BF16-9F8B155EAA5D}" type="presOf" srcId="{DCD15ED3-DB8D-E640-89F7-A7B7225987BE}" destId="{2128E919-3457-0649-BC11-E7AB2CC2E2FC}" srcOrd="0" destOrd="0" presId="urn:microsoft.com/office/officeart/2005/8/layout/radial5"/>
    <dgm:cxn modelId="{6D99DFD2-B5CC-784C-A362-D1C6D71F1D50}" type="presOf" srcId="{FA97BABC-5038-534B-9F9E-4F7E11EDF92E}" destId="{E9DEEC2E-B3FA-0B40-B92A-EA8CD5CD815E}" srcOrd="0" destOrd="0" presId="urn:microsoft.com/office/officeart/2005/8/layout/radial5"/>
    <dgm:cxn modelId="{52276784-3682-CA45-B0ED-6A461CA45009}" type="presOf" srcId="{5D501DDD-48B9-9A44-9A4D-CD3F5CD6C0CA}" destId="{6241CD19-6EE0-544F-8C7E-83418A56648B}" srcOrd="1" destOrd="0" presId="urn:microsoft.com/office/officeart/2005/8/layout/radial5"/>
    <dgm:cxn modelId="{FA2BCC7D-65BB-B240-8C9A-301FA71607FC}" srcId="{CEDC6B39-BC91-DB41-B9AF-BB32D69070EF}" destId="{3E11FB9D-0E42-3648-ABA8-43A34F67A569}" srcOrd="2" destOrd="0" parTransId="{DCD15ED3-DB8D-E640-89F7-A7B7225987BE}" sibTransId="{2FA2B94C-4B7C-D044-9D55-F891BB2B0110}"/>
    <dgm:cxn modelId="{6D6E1C93-2D21-0B4F-958B-58A22CC85951}" type="presOf" srcId="{5D501DDD-48B9-9A44-9A4D-CD3F5CD6C0CA}" destId="{48EB8D8C-D105-8A40-8648-A606D2528399}" srcOrd="0" destOrd="0" presId="urn:microsoft.com/office/officeart/2005/8/layout/radial5"/>
    <dgm:cxn modelId="{62DE6E45-7BF7-FF46-A523-EE9FE70CE337}" type="presOf" srcId="{B7199578-46CF-7B40-A5D7-FA3DDA173E68}" destId="{CE1EC4DC-4B3A-4840-ABCD-0DF20214DAEB}" srcOrd="0" destOrd="0" presId="urn:microsoft.com/office/officeart/2005/8/layout/radial5"/>
    <dgm:cxn modelId="{F7DE4D34-AC5F-FE45-B6A8-7F7C8791AFB3}" type="presParOf" srcId="{E9DEEC2E-B3FA-0B40-B92A-EA8CD5CD815E}" destId="{205EAAF3-89B9-4A47-80C0-1687ADE6D48A}" srcOrd="0" destOrd="0" presId="urn:microsoft.com/office/officeart/2005/8/layout/radial5"/>
    <dgm:cxn modelId="{94EE42DB-6B64-2847-9A4B-1A8A7CD1B8C7}" type="presParOf" srcId="{E9DEEC2E-B3FA-0B40-B92A-EA8CD5CD815E}" destId="{B20D6D51-882A-2F44-AB17-5E729C1F9F13}" srcOrd="1" destOrd="0" presId="urn:microsoft.com/office/officeart/2005/8/layout/radial5"/>
    <dgm:cxn modelId="{B5FD2DE7-ADAC-5D4F-8C17-B9F74E97A5F0}" type="presParOf" srcId="{B20D6D51-882A-2F44-AB17-5E729C1F9F13}" destId="{02C0A2BF-CC21-8E45-85E9-7F3B7781D02F}" srcOrd="0" destOrd="0" presId="urn:microsoft.com/office/officeart/2005/8/layout/radial5"/>
    <dgm:cxn modelId="{F455AEB1-D991-6043-854B-C5BF1B2DC366}" type="presParOf" srcId="{E9DEEC2E-B3FA-0B40-B92A-EA8CD5CD815E}" destId="{85E26653-26F1-BF4E-8FC9-A26ED7330522}" srcOrd="2" destOrd="0" presId="urn:microsoft.com/office/officeart/2005/8/layout/radial5"/>
    <dgm:cxn modelId="{3992DF9E-722D-9343-B756-CAD8B94A9371}" type="presParOf" srcId="{E9DEEC2E-B3FA-0B40-B92A-EA8CD5CD815E}" destId="{C78A21BF-8A94-D34C-98E6-CAD1658909C7}" srcOrd="3" destOrd="0" presId="urn:microsoft.com/office/officeart/2005/8/layout/radial5"/>
    <dgm:cxn modelId="{3D42BFDA-966D-DC42-9101-6562AD8676B6}" type="presParOf" srcId="{C78A21BF-8A94-D34C-98E6-CAD1658909C7}" destId="{85ABE82C-0372-284E-82FF-78C8E0551730}" srcOrd="0" destOrd="0" presId="urn:microsoft.com/office/officeart/2005/8/layout/radial5"/>
    <dgm:cxn modelId="{CC3B3B76-35D7-AB40-BD86-80303058E50E}" type="presParOf" srcId="{E9DEEC2E-B3FA-0B40-B92A-EA8CD5CD815E}" destId="{8C6E22BD-4F6D-9346-A483-C3DC25EF4235}" srcOrd="4" destOrd="0" presId="urn:microsoft.com/office/officeart/2005/8/layout/radial5"/>
    <dgm:cxn modelId="{329E9DE4-6954-BA49-9A49-DAB6708F9DD7}" type="presParOf" srcId="{E9DEEC2E-B3FA-0B40-B92A-EA8CD5CD815E}" destId="{2128E919-3457-0649-BC11-E7AB2CC2E2FC}" srcOrd="5" destOrd="0" presId="urn:microsoft.com/office/officeart/2005/8/layout/radial5"/>
    <dgm:cxn modelId="{21660E49-E3FC-C449-A1D8-FA5CE75AC205}" type="presParOf" srcId="{2128E919-3457-0649-BC11-E7AB2CC2E2FC}" destId="{787A1AAE-72A1-2345-8371-DDE97FE8AB61}" srcOrd="0" destOrd="0" presId="urn:microsoft.com/office/officeart/2005/8/layout/radial5"/>
    <dgm:cxn modelId="{D52D62AC-822F-0B47-B78E-94DEC29BE6EC}" type="presParOf" srcId="{E9DEEC2E-B3FA-0B40-B92A-EA8CD5CD815E}" destId="{424A35B8-3908-A941-8F9D-AAA097418EA0}" srcOrd="6" destOrd="0" presId="urn:microsoft.com/office/officeart/2005/8/layout/radial5"/>
    <dgm:cxn modelId="{5A04455B-E75C-F046-8B2C-254B9E164CD2}" type="presParOf" srcId="{E9DEEC2E-B3FA-0B40-B92A-EA8CD5CD815E}" destId="{48EB8D8C-D105-8A40-8648-A606D2528399}" srcOrd="7" destOrd="0" presId="urn:microsoft.com/office/officeart/2005/8/layout/radial5"/>
    <dgm:cxn modelId="{0D38DEA9-2D6D-164C-9DC0-CB10E38BFD20}" type="presParOf" srcId="{48EB8D8C-D105-8A40-8648-A606D2528399}" destId="{6241CD19-6EE0-544F-8C7E-83418A56648B}" srcOrd="0" destOrd="0" presId="urn:microsoft.com/office/officeart/2005/8/layout/radial5"/>
    <dgm:cxn modelId="{711A5524-F372-1E46-8E9F-29C1CDCFF028}" type="presParOf" srcId="{E9DEEC2E-B3FA-0B40-B92A-EA8CD5CD815E}" destId="{CE1EC4DC-4B3A-4840-ABCD-0DF20214DAEB}" srcOrd="8"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EAAF3-89B9-4A47-80C0-1687ADE6D48A}">
      <dsp:nvSpPr>
        <dsp:cNvPr id="0" name=""/>
        <dsp:cNvSpPr/>
      </dsp:nvSpPr>
      <dsp:spPr>
        <a:xfrm>
          <a:off x="2974024" y="1619113"/>
          <a:ext cx="2179772" cy="2179772"/>
        </a:xfrm>
        <a:prstGeom prst="roundRect">
          <a:avLst/>
        </a:prstGeom>
        <a:solidFill>
          <a:schemeClr val="tx2"/>
        </a:solidFill>
        <a:ln w="762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de-DE" sz="2400" b="0" kern="1200" dirty="0">
              <a:latin typeface="+mj-lt"/>
            </a:rPr>
            <a:t>Brustdrüsen-entwicklung</a:t>
          </a:r>
        </a:p>
      </dsp:txBody>
      <dsp:txXfrm>
        <a:off x="3080432" y="1725521"/>
        <a:ext cx="1966956" cy="1966956"/>
      </dsp:txXfrm>
    </dsp:sp>
    <dsp:sp modelId="{B20D6D51-882A-2F44-AB17-5E729C1F9F13}">
      <dsp:nvSpPr>
        <dsp:cNvPr id="0" name=""/>
        <dsp:cNvSpPr/>
      </dsp:nvSpPr>
      <dsp:spPr>
        <a:xfrm rot="8456481">
          <a:off x="4651380" y="1636597"/>
          <a:ext cx="871171" cy="484425"/>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de-DE" sz="2200" kern="1200"/>
        </a:p>
      </dsp:txBody>
      <dsp:txXfrm>
        <a:off x="4780467" y="1687696"/>
        <a:ext cx="725844" cy="290655"/>
      </dsp:txXfrm>
    </dsp:sp>
    <dsp:sp modelId="{85E26653-26F1-BF4E-8FC9-A26ED7330522}">
      <dsp:nvSpPr>
        <dsp:cNvPr id="0" name=""/>
        <dsp:cNvSpPr/>
      </dsp:nvSpPr>
      <dsp:spPr>
        <a:xfrm>
          <a:off x="4824068" y="-2"/>
          <a:ext cx="2716388" cy="1980004"/>
        </a:xfrm>
        <a:prstGeom prst="ellipse">
          <a:avLst/>
        </a:prstGeom>
        <a:solidFill>
          <a:schemeClr val="bg2"/>
        </a:solidFill>
        <a:ln w="571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de-DE" sz="2400" b="1" kern="1200" dirty="0">
              <a:solidFill>
                <a:schemeClr val="tx1"/>
              </a:solidFill>
              <a:latin typeface="+mn-lt"/>
            </a:rPr>
            <a:t>Östrogen</a:t>
          </a:r>
        </a:p>
      </dsp:txBody>
      <dsp:txXfrm>
        <a:off x="5221874" y="289963"/>
        <a:ext cx="1920776" cy="1400074"/>
      </dsp:txXfrm>
    </dsp:sp>
    <dsp:sp modelId="{C78A21BF-8A94-D34C-98E6-CAD1658909C7}">
      <dsp:nvSpPr>
        <dsp:cNvPr id="0" name=""/>
        <dsp:cNvSpPr/>
      </dsp:nvSpPr>
      <dsp:spPr>
        <a:xfrm rot="13131897">
          <a:off x="4649879" y="3295891"/>
          <a:ext cx="885678" cy="484425"/>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de-DE" sz="2200" kern="1200"/>
        </a:p>
      </dsp:txBody>
      <dsp:txXfrm>
        <a:off x="4779120" y="3438371"/>
        <a:ext cx="740351" cy="290655"/>
      </dsp:txXfrm>
    </dsp:sp>
    <dsp:sp modelId="{8C6E22BD-4F6D-9346-A483-C3DC25EF4235}">
      <dsp:nvSpPr>
        <dsp:cNvPr id="0" name=""/>
        <dsp:cNvSpPr/>
      </dsp:nvSpPr>
      <dsp:spPr>
        <a:xfrm>
          <a:off x="4832693" y="3437995"/>
          <a:ext cx="2728527" cy="1980004"/>
        </a:xfrm>
        <a:prstGeom prst="ellipse">
          <a:avLst/>
        </a:prstGeom>
        <a:solidFill>
          <a:schemeClr val="bg2"/>
        </a:solidFill>
        <a:ln w="571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de-DE" sz="2400" b="1" kern="1200" dirty="0" err="1">
              <a:solidFill>
                <a:schemeClr val="tx1"/>
              </a:solidFill>
              <a:latin typeface="+mn-lt"/>
            </a:rPr>
            <a:t>Prolaktin</a:t>
          </a:r>
          <a:endParaRPr lang="de-DE" sz="2400" b="1" kern="1200" dirty="0">
            <a:solidFill>
              <a:schemeClr val="tx1"/>
            </a:solidFill>
            <a:latin typeface="+mn-lt"/>
          </a:endParaRPr>
        </a:p>
      </dsp:txBody>
      <dsp:txXfrm>
        <a:off x="5232277" y="3727960"/>
        <a:ext cx="1929359" cy="1400074"/>
      </dsp:txXfrm>
    </dsp:sp>
    <dsp:sp modelId="{2128E919-3457-0649-BC11-E7AB2CC2E2FC}">
      <dsp:nvSpPr>
        <dsp:cNvPr id="0" name=""/>
        <dsp:cNvSpPr/>
      </dsp:nvSpPr>
      <dsp:spPr>
        <a:xfrm rot="19170783">
          <a:off x="2528888" y="3345866"/>
          <a:ext cx="1010556" cy="484425"/>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de-DE" sz="2200" kern="1200"/>
        </a:p>
      </dsp:txBody>
      <dsp:txXfrm rot="10800000">
        <a:off x="2546287" y="3489930"/>
        <a:ext cx="865229" cy="290655"/>
      </dsp:txXfrm>
    </dsp:sp>
    <dsp:sp modelId="{424A35B8-3908-A941-8F9D-AAA097418EA0}">
      <dsp:nvSpPr>
        <dsp:cNvPr id="0" name=""/>
        <dsp:cNvSpPr/>
      </dsp:nvSpPr>
      <dsp:spPr>
        <a:xfrm>
          <a:off x="515073" y="3544768"/>
          <a:ext cx="2820297" cy="1980004"/>
        </a:xfrm>
        <a:prstGeom prst="ellipse">
          <a:avLst/>
        </a:prstGeom>
        <a:solidFill>
          <a:schemeClr val="bg2"/>
        </a:solidFill>
        <a:ln w="571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de-DE" sz="2400" b="1" kern="1200" dirty="0">
              <a:solidFill>
                <a:schemeClr val="tx1"/>
              </a:solidFill>
            </a:rPr>
            <a:t>Progesteron</a:t>
          </a:r>
        </a:p>
      </dsp:txBody>
      <dsp:txXfrm>
        <a:off x="928096" y="3834733"/>
        <a:ext cx="1994251" cy="1400074"/>
      </dsp:txXfrm>
    </dsp:sp>
    <dsp:sp modelId="{48EB8D8C-D105-8A40-8648-A606D2528399}">
      <dsp:nvSpPr>
        <dsp:cNvPr id="0" name=""/>
        <dsp:cNvSpPr/>
      </dsp:nvSpPr>
      <dsp:spPr>
        <a:xfrm rot="2196880">
          <a:off x="2486170" y="1641795"/>
          <a:ext cx="934964" cy="484425"/>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de-DE" sz="2200" kern="1200"/>
        </a:p>
      </dsp:txBody>
      <dsp:txXfrm rot="10800000">
        <a:off x="2500509" y="1695341"/>
        <a:ext cx="789637" cy="290655"/>
      </dsp:txXfrm>
    </dsp:sp>
    <dsp:sp modelId="{CE1EC4DC-4B3A-4840-ABCD-0DF20214DAEB}">
      <dsp:nvSpPr>
        <dsp:cNvPr id="0" name=""/>
        <dsp:cNvSpPr/>
      </dsp:nvSpPr>
      <dsp:spPr>
        <a:xfrm>
          <a:off x="386430" y="0"/>
          <a:ext cx="2728171" cy="1980004"/>
        </a:xfrm>
        <a:prstGeom prst="ellipse">
          <a:avLst/>
        </a:prstGeom>
        <a:solidFill>
          <a:schemeClr val="bg2"/>
        </a:solidFill>
        <a:ln w="571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de-DE" sz="2400" b="1" kern="1200" dirty="0">
              <a:solidFill>
                <a:schemeClr val="tx1"/>
              </a:solidFill>
            </a:rPr>
            <a:t>Humanes Plazenta-</a:t>
          </a:r>
          <a:r>
            <a:rPr lang="de-DE" sz="2400" b="1" kern="1200" dirty="0" err="1">
              <a:solidFill>
                <a:schemeClr val="tx1"/>
              </a:solidFill>
            </a:rPr>
            <a:t>Laktogen</a:t>
          </a:r>
          <a:endParaRPr lang="de-DE" sz="2400" b="1" kern="1200" dirty="0">
            <a:solidFill>
              <a:schemeClr val="tx1"/>
            </a:solidFill>
          </a:endParaRPr>
        </a:p>
      </dsp:txBody>
      <dsp:txXfrm>
        <a:off x="785961" y="289965"/>
        <a:ext cx="1929109" cy="1400074"/>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5721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15</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5060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Motivation für Anwesenheit beim Kind = Bindungsfördernd, Höhere Anwesenheit= besseres gegenseitiges Kennenlernen, mehr Hautkontakt</a:t>
            </a:r>
            <a:endParaRPr lang="de-DE" sz="200" dirty="0">
              <a:highlight>
                <a:srgbClr val="FFFF00"/>
              </a:highlight>
            </a:endParaRPr>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6564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de-DE" sz="1800" b="0" i="0" u="none" strike="noStrike">
                <a:solidFill>
                  <a:srgbClr val="000000"/>
                </a:solidFill>
                <a:latin typeface="Calibri"/>
              </a:rPr>
              <a:t>positive Auswirkung auf psychische Gesundheit= durch erhöhten Oxytocinspiegel sinkt das Risiko an postpartalen Depressionen  zu erkranken oder an Angststörungen zu leiden.</a:t>
            </a:r>
            <a:endParaRPr lang="de-DE" sz="1800" b="0" i="0" u="none" strike="noStrike">
              <a:solidFill>
                <a:srgbClr val="000000"/>
              </a:solidFill>
              <a:latin typeface="Arial"/>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17</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18</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288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21</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3136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6516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lvl="0" indent="-298450" algn="l" rtl="0">
              <a:spcBef>
                <a:spcPts val="0"/>
              </a:spcBef>
              <a:spcAft>
                <a:spcPts val="0"/>
              </a:spcAft>
              <a:buSzPts val="1100"/>
              <a:buChar char="●"/>
            </a:pPr>
            <a:r>
              <a:rPr lang="de-DE" sz="1200" dirty="0"/>
              <a:t>Von außen ist die Brust (Mamma) mit Haut überzogen. </a:t>
            </a:r>
          </a:p>
          <a:p>
            <a:pPr marL="457200" lvl="0" indent="-298450" algn="l" rtl="0">
              <a:spcBef>
                <a:spcPts val="0"/>
              </a:spcBef>
              <a:spcAft>
                <a:spcPts val="0"/>
              </a:spcAft>
              <a:buSzPts val="1100"/>
              <a:buChar char="●"/>
            </a:pPr>
            <a:r>
              <a:rPr lang="de-DE" sz="1200" dirty="0"/>
              <a:t>Sie wird in 4 Quadranten eingeteilt. </a:t>
            </a:r>
          </a:p>
          <a:p>
            <a:pPr marL="457200" lvl="0" indent="-298450" algn="l" rtl="0">
              <a:spcBef>
                <a:spcPts val="0"/>
              </a:spcBef>
              <a:spcAft>
                <a:spcPts val="0"/>
              </a:spcAft>
              <a:buSzPts val="1100"/>
              <a:buChar char="●"/>
            </a:pPr>
            <a:r>
              <a:rPr lang="de-DE" sz="1200" dirty="0"/>
              <a:t>Zentral befindet sich die Brustwarze als Ausführungsorgan des Brustdrüsengewebes. Sie ist von einem dunkler pigmentierten Warzenvorhof (</a:t>
            </a:r>
            <a:r>
              <a:rPr lang="de-DE" sz="1200" dirty="0" err="1"/>
              <a:t>Areola</a:t>
            </a:r>
            <a:r>
              <a:rPr lang="de-DE" sz="1200" dirty="0"/>
              <a:t>) umgeben. Auf der </a:t>
            </a:r>
            <a:r>
              <a:rPr lang="de-DE" sz="1200" dirty="0" err="1"/>
              <a:t>Areola</a:t>
            </a:r>
            <a:r>
              <a:rPr lang="de-DE" sz="1200" dirty="0"/>
              <a:t> befinden sich Schweiß- und Talgdrüsen (</a:t>
            </a:r>
            <a:r>
              <a:rPr lang="de-DE" sz="1200" dirty="0" err="1"/>
              <a:t>Glandulae</a:t>
            </a:r>
            <a:r>
              <a:rPr lang="de-DE" sz="1200" dirty="0"/>
              <a:t> </a:t>
            </a:r>
            <a:r>
              <a:rPr lang="de-DE" sz="1200" dirty="0" err="1"/>
              <a:t>areolares</a:t>
            </a:r>
            <a:r>
              <a:rPr lang="de-DE" sz="1200" dirty="0"/>
              <a:t>/ </a:t>
            </a:r>
            <a:r>
              <a:rPr lang="de-DE" sz="1200" dirty="0" err="1"/>
              <a:t>Montgomerydrüsen</a:t>
            </a:r>
            <a:r>
              <a:rPr lang="de-DE" sz="1200" dirty="0"/>
              <a:t>). Diese Drüsen haben die Funktion die </a:t>
            </a:r>
            <a:r>
              <a:rPr lang="de-DE" sz="1200" dirty="0" err="1"/>
              <a:t>Areola</a:t>
            </a:r>
            <a:r>
              <a:rPr lang="de-DE" sz="1200" dirty="0"/>
              <a:t> und </a:t>
            </a:r>
            <a:r>
              <a:rPr lang="de-DE" sz="1200" dirty="0" err="1"/>
              <a:t>Mamille</a:t>
            </a:r>
            <a:r>
              <a:rPr lang="de-DE" sz="1200" dirty="0"/>
              <a:t> geschmeidig zu halten. Dazu sondern sie ein Sekret ab, welches auch den pH niedrig hält, um einer Besiedlung von Bakterien vorzubeugen und eine olfaktorische Orientierung für den Säugling darzustellen (Pheromone).</a:t>
            </a:r>
            <a:endParaRPr lang="de-DE" dirty="0"/>
          </a:p>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5349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lvl="0" indent="-298450" algn="l" rtl="0">
              <a:lnSpc>
                <a:spcPct val="100000"/>
              </a:lnSpc>
              <a:spcBef>
                <a:spcPts val="0"/>
              </a:spcBef>
              <a:spcAft>
                <a:spcPts val="0"/>
              </a:spcAft>
              <a:buSzPts val="1100"/>
              <a:buChar char="●"/>
            </a:pPr>
            <a:r>
              <a:rPr lang="de-DE" sz="1200" dirty="0"/>
              <a:t>Die Brustdrüse besteht aus Drüsengewebe, Fett und Bindegewebe. Septen aus </a:t>
            </a:r>
            <a:r>
              <a:rPr lang="de-DE" sz="1200" dirty="0" err="1"/>
              <a:t>Bindegwebe</a:t>
            </a:r>
            <a:r>
              <a:rPr lang="de-DE" sz="1200" dirty="0"/>
              <a:t> unterteilen das Corpus </a:t>
            </a:r>
            <a:r>
              <a:rPr lang="de-DE" sz="1200" dirty="0" err="1"/>
              <a:t>mammae</a:t>
            </a:r>
            <a:r>
              <a:rPr lang="de-DE" sz="1200" dirty="0"/>
              <a:t> in Kammern. </a:t>
            </a:r>
          </a:p>
          <a:p>
            <a:pPr marL="457200" lvl="0" indent="-298450" algn="l" rtl="0">
              <a:lnSpc>
                <a:spcPct val="100000"/>
              </a:lnSpc>
              <a:spcBef>
                <a:spcPts val="0"/>
              </a:spcBef>
              <a:spcAft>
                <a:spcPts val="0"/>
              </a:spcAft>
              <a:buSzPts val="1100"/>
              <a:buChar char="●"/>
            </a:pPr>
            <a:r>
              <a:rPr lang="de-DE" sz="1200" dirty="0"/>
              <a:t>65% des Drüsengewebes befindet sich im Umkreis von 30mm der </a:t>
            </a:r>
            <a:r>
              <a:rPr lang="de-DE" sz="1200" dirty="0" err="1"/>
              <a:t>Mamille</a:t>
            </a:r>
            <a:r>
              <a:rPr lang="de-DE" sz="1200" dirty="0"/>
              <a:t>. Der Bestandteil von Brustdrüsengewebe und Fett beträgt während der Laktation ein Verhältnis von 2 zu 1. </a:t>
            </a:r>
          </a:p>
          <a:p>
            <a:pPr marL="457200" lvl="0" indent="-298450" algn="l" rtl="0">
              <a:lnSpc>
                <a:spcPct val="100000"/>
              </a:lnSpc>
              <a:spcBef>
                <a:spcPts val="0"/>
              </a:spcBef>
              <a:spcAft>
                <a:spcPts val="0"/>
              </a:spcAft>
              <a:buSzPts val="1100"/>
              <a:buChar char="●"/>
            </a:pPr>
            <a:r>
              <a:rPr lang="de-DE" sz="1200" dirty="0"/>
              <a:t>Der Drüsenkörper (Parenchym) ist in 4 bis 20 Drüsenlappen (</a:t>
            </a:r>
            <a:r>
              <a:rPr lang="de-DE" sz="1200" dirty="0" err="1"/>
              <a:t>Lobi</a:t>
            </a:r>
            <a:r>
              <a:rPr lang="de-DE" sz="1200" dirty="0"/>
              <a:t>) unterteilt, die sich jeweils aus mehreren Drüsenläppchen (</a:t>
            </a:r>
            <a:r>
              <a:rPr lang="de-DE" sz="1200" dirty="0" err="1"/>
              <a:t>Lobuli</a:t>
            </a:r>
            <a:r>
              <a:rPr lang="de-DE" sz="1200" dirty="0"/>
              <a:t>) zusammensetzen. </a:t>
            </a:r>
          </a:p>
          <a:p>
            <a:pPr marL="457200" lvl="0" indent="-298450" algn="l" rtl="0">
              <a:lnSpc>
                <a:spcPct val="100000"/>
              </a:lnSpc>
              <a:spcBef>
                <a:spcPts val="0"/>
              </a:spcBef>
              <a:spcAft>
                <a:spcPts val="0"/>
              </a:spcAft>
              <a:buSzPts val="1100"/>
              <a:buChar char="●"/>
            </a:pPr>
            <a:r>
              <a:rPr lang="de-DE" sz="1200" dirty="0"/>
              <a:t>Die Endstücke der </a:t>
            </a:r>
            <a:r>
              <a:rPr lang="de-DE" sz="1200" dirty="0" err="1"/>
              <a:t>Lobuli</a:t>
            </a:r>
            <a:r>
              <a:rPr lang="de-DE" sz="1200" dirty="0"/>
              <a:t> (</a:t>
            </a:r>
            <a:r>
              <a:rPr lang="de-DE" sz="1200" dirty="0" err="1"/>
              <a:t>Azini</a:t>
            </a:r>
            <a:r>
              <a:rPr lang="de-DE" sz="1200" dirty="0"/>
              <a:t>, 10-100 je </a:t>
            </a:r>
            <a:r>
              <a:rPr lang="de-DE" sz="1200" dirty="0" err="1"/>
              <a:t>Lobulus</a:t>
            </a:r>
            <a:r>
              <a:rPr lang="de-DE" sz="1200" dirty="0"/>
              <a:t>) produzieren die Muttermilch, welche in den Milchgängen (Ductus </a:t>
            </a:r>
            <a:r>
              <a:rPr lang="de-DE" sz="1200" dirty="0" err="1"/>
              <a:t>lactiferi</a:t>
            </a:r>
            <a:r>
              <a:rPr lang="de-DE" sz="1200" dirty="0"/>
              <a:t>) gesammelt wird und über die Brustwarze (</a:t>
            </a:r>
            <a:r>
              <a:rPr lang="de-DE" sz="1200" dirty="0" err="1"/>
              <a:t>Papilla</a:t>
            </a:r>
            <a:r>
              <a:rPr lang="de-DE" sz="1200" dirty="0"/>
              <a:t> </a:t>
            </a:r>
            <a:r>
              <a:rPr lang="de-DE" sz="1200" dirty="0" err="1"/>
              <a:t>mammae</a:t>
            </a:r>
            <a:r>
              <a:rPr lang="de-DE" sz="1200" dirty="0"/>
              <a:t> bzw. </a:t>
            </a:r>
            <a:r>
              <a:rPr lang="de-DE" sz="1200" dirty="0" err="1"/>
              <a:t>Mamille</a:t>
            </a:r>
            <a:r>
              <a:rPr lang="de-DE" sz="1200" dirty="0"/>
              <a:t>) an die Oberfläche treten. </a:t>
            </a:r>
          </a:p>
          <a:p>
            <a:pPr marL="457200" lvl="0" indent="-298450" algn="l" rtl="0">
              <a:lnSpc>
                <a:spcPct val="100000"/>
              </a:lnSpc>
              <a:spcBef>
                <a:spcPts val="0"/>
              </a:spcBef>
              <a:spcAft>
                <a:spcPts val="0"/>
              </a:spcAft>
              <a:buSzPts val="1100"/>
              <a:buChar char="●"/>
            </a:pPr>
            <a:r>
              <a:rPr lang="de-DE" sz="1200" dirty="0"/>
              <a:t>Durch straffes Bindegewebe (</a:t>
            </a:r>
            <a:r>
              <a:rPr lang="de-DE" sz="1200" dirty="0" err="1"/>
              <a:t>Retinakula</a:t>
            </a:r>
            <a:r>
              <a:rPr lang="de-DE" sz="1200" dirty="0"/>
              <a:t> = </a:t>
            </a:r>
            <a:r>
              <a:rPr lang="de-DE" sz="1200" dirty="0" err="1"/>
              <a:t>Coopersche</a:t>
            </a:r>
            <a:r>
              <a:rPr lang="de-DE" sz="1200" dirty="0"/>
              <a:t> Ligamente) und Fett sind die </a:t>
            </a:r>
            <a:r>
              <a:rPr lang="de-DE" sz="1200" dirty="0" err="1"/>
              <a:t>Lobi</a:t>
            </a:r>
            <a:r>
              <a:rPr lang="de-DE" sz="1200" dirty="0"/>
              <a:t> voneinander getrennt.</a:t>
            </a:r>
          </a:p>
          <a:p>
            <a:pPr marL="457200" lvl="0" indent="-298450" algn="l" rtl="0">
              <a:lnSpc>
                <a:spcPct val="100000"/>
              </a:lnSpc>
              <a:spcBef>
                <a:spcPts val="0"/>
              </a:spcBef>
              <a:spcAft>
                <a:spcPts val="0"/>
              </a:spcAft>
              <a:buSzPts val="1100"/>
              <a:buChar char="●"/>
            </a:pPr>
            <a:r>
              <a:rPr lang="de-DE" sz="1200" dirty="0"/>
              <a:t>Die </a:t>
            </a:r>
            <a:r>
              <a:rPr lang="de-DE" sz="1200" dirty="0" err="1"/>
              <a:t>Mamille</a:t>
            </a:r>
            <a:r>
              <a:rPr lang="de-DE" sz="1200" dirty="0"/>
              <a:t> besitzt eine ausgeprägte sensible Innervation und ist von glatter Muskulatur durchsetzt, welche die Mündung der Milchgänge verschließen. Dadurch richtet sich die </a:t>
            </a:r>
            <a:r>
              <a:rPr lang="de-DE" sz="1200" dirty="0" err="1"/>
              <a:t>Mamille</a:t>
            </a:r>
            <a:r>
              <a:rPr lang="de-DE" sz="1200" dirty="0"/>
              <a:t> bei mechanischer Stimulation (Kälte, Berührung, Erregung) auf (Warzenaufrichtungsreflex).</a:t>
            </a:r>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25</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4553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sz="1200" dirty="0"/>
              <a:t>Die </a:t>
            </a:r>
            <a:r>
              <a:rPr lang="de-DE" sz="1200" dirty="0" err="1"/>
              <a:t>Azini</a:t>
            </a:r>
            <a:r>
              <a:rPr lang="de-DE" sz="1200" dirty="0"/>
              <a:t> sind von </a:t>
            </a:r>
            <a:r>
              <a:rPr lang="de-DE" sz="1200" dirty="0" err="1"/>
              <a:t>Laktozyten</a:t>
            </a:r>
            <a:r>
              <a:rPr lang="de-DE" sz="1200" dirty="0"/>
              <a:t> ausgekleidet und von glatten Muskelzellen umhüllt. Unter </a:t>
            </a:r>
            <a:r>
              <a:rPr lang="de-DE" sz="1200" dirty="0" err="1"/>
              <a:t>Oxytozineinfluss</a:t>
            </a:r>
            <a:r>
              <a:rPr lang="de-DE" sz="1200" dirty="0"/>
              <a:t> ziehen sie sich zusammen und transportieren die Milch in die Milchgänge.</a:t>
            </a:r>
            <a:endParaRPr lang="de-DE" dirty="0"/>
          </a:p>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7319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lvl="0" indent="-298450" algn="l" rtl="0">
              <a:lnSpc>
                <a:spcPct val="100000"/>
              </a:lnSpc>
              <a:spcBef>
                <a:spcPts val="0"/>
              </a:spcBef>
              <a:spcAft>
                <a:spcPts val="0"/>
              </a:spcAft>
              <a:buSzPts val="1100"/>
              <a:buChar char="●"/>
            </a:pPr>
            <a:r>
              <a:rPr lang="de-DE" sz="1100" dirty="0"/>
              <a:t>Die arterielle Versorgung der Mamma erfolgt aus:</a:t>
            </a:r>
          </a:p>
          <a:p>
            <a:pPr marL="914400" lvl="1" indent="-298450" algn="l" rtl="0">
              <a:lnSpc>
                <a:spcPct val="100000"/>
              </a:lnSpc>
              <a:spcBef>
                <a:spcPts val="0"/>
              </a:spcBef>
              <a:spcAft>
                <a:spcPts val="0"/>
              </a:spcAft>
              <a:buSzPts val="1100"/>
              <a:buChar char="○"/>
            </a:pPr>
            <a:r>
              <a:rPr lang="de-DE" sz="1100" dirty="0"/>
              <a:t>Rami </a:t>
            </a:r>
            <a:r>
              <a:rPr lang="de-DE" sz="1100" dirty="0" err="1"/>
              <a:t>perforantes</a:t>
            </a:r>
            <a:r>
              <a:rPr lang="de-DE" sz="1100" dirty="0"/>
              <a:t> der 2. - 5. </a:t>
            </a:r>
            <a:r>
              <a:rPr lang="de-DE" sz="1100" dirty="0" err="1"/>
              <a:t>Arteria</a:t>
            </a:r>
            <a:r>
              <a:rPr lang="de-DE" sz="1100" dirty="0"/>
              <a:t> </a:t>
            </a:r>
            <a:r>
              <a:rPr lang="de-DE" sz="1100" dirty="0" err="1"/>
              <a:t>intercostalis</a:t>
            </a:r>
            <a:r>
              <a:rPr lang="de-DE" sz="1100" dirty="0"/>
              <a:t> </a:t>
            </a:r>
            <a:r>
              <a:rPr lang="de-DE" sz="1100" dirty="0" err="1"/>
              <a:t>anterior</a:t>
            </a:r>
            <a:r>
              <a:rPr lang="de-DE" sz="1100" dirty="0"/>
              <a:t> (medialer Abschnitt)</a:t>
            </a:r>
          </a:p>
          <a:p>
            <a:pPr marL="914400" lvl="1" indent="-298450" algn="l" rtl="0">
              <a:lnSpc>
                <a:spcPct val="100000"/>
              </a:lnSpc>
              <a:spcBef>
                <a:spcPts val="0"/>
              </a:spcBef>
              <a:spcAft>
                <a:spcPts val="0"/>
              </a:spcAft>
              <a:buSzPts val="1100"/>
              <a:buChar char="○"/>
            </a:pPr>
            <a:r>
              <a:rPr lang="de-DE" sz="1100" dirty="0"/>
              <a:t>Rami </a:t>
            </a:r>
            <a:r>
              <a:rPr lang="de-DE" sz="1100" dirty="0" err="1"/>
              <a:t>mammarii</a:t>
            </a:r>
            <a:r>
              <a:rPr lang="de-DE" sz="1100" dirty="0"/>
              <a:t> mediales der </a:t>
            </a:r>
            <a:r>
              <a:rPr lang="de-DE" sz="1100" dirty="0" err="1"/>
              <a:t>Arteria</a:t>
            </a:r>
            <a:r>
              <a:rPr lang="de-DE" sz="1100" dirty="0"/>
              <a:t> </a:t>
            </a:r>
            <a:r>
              <a:rPr lang="de-DE" sz="1100" dirty="0" err="1"/>
              <a:t>thoracica</a:t>
            </a:r>
            <a:r>
              <a:rPr lang="de-DE" sz="1100" dirty="0"/>
              <a:t> </a:t>
            </a:r>
            <a:r>
              <a:rPr lang="de-DE" sz="1100" dirty="0" err="1"/>
              <a:t>interna</a:t>
            </a:r>
            <a:r>
              <a:rPr lang="de-DE" sz="1100" dirty="0"/>
              <a:t> (medialer Abschnitt)</a:t>
            </a:r>
          </a:p>
          <a:p>
            <a:pPr marL="914400" lvl="1" indent="-298450" algn="l" rtl="0">
              <a:lnSpc>
                <a:spcPct val="100000"/>
              </a:lnSpc>
              <a:spcBef>
                <a:spcPts val="0"/>
              </a:spcBef>
              <a:spcAft>
                <a:spcPts val="0"/>
              </a:spcAft>
              <a:buSzPts val="1100"/>
              <a:buChar char="○"/>
            </a:pPr>
            <a:r>
              <a:rPr lang="de-DE" sz="1100" dirty="0"/>
              <a:t>Rami </a:t>
            </a:r>
            <a:r>
              <a:rPr lang="de-DE" sz="1100" dirty="0" err="1"/>
              <a:t>mammarii</a:t>
            </a:r>
            <a:r>
              <a:rPr lang="de-DE" sz="1100" dirty="0"/>
              <a:t> laterales der der </a:t>
            </a:r>
            <a:r>
              <a:rPr lang="de-DE" sz="1100" dirty="0" err="1"/>
              <a:t>Arteria</a:t>
            </a:r>
            <a:r>
              <a:rPr lang="de-DE" sz="1100" dirty="0"/>
              <a:t> </a:t>
            </a:r>
            <a:r>
              <a:rPr lang="de-DE" sz="1100" dirty="0" err="1"/>
              <a:t>thoracica</a:t>
            </a:r>
            <a:r>
              <a:rPr lang="de-DE" sz="1100" dirty="0"/>
              <a:t> </a:t>
            </a:r>
            <a:r>
              <a:rPr lang="de-DE" sz="1100" dirty="0" err="1"/>
              <a:t>lateralis</a:t>
            </a:r>
            <a:r>
              <a:rPr lang="de-DE" sz="1100" dirty="0"/>
              <a:t> (lateraler Abschnitt)</a:t>
            </a:r>
          </a:p>
          <a:p>
            <a:pPr marL="457200" lvl="0" indent="-298450" algn="l" rtl="0">
              <a:lnSpc>
                <a:spcPct val="100000"/>
              </a:lnSpc>
              <a:spcBef>
                <a:spcPts val="0"/>
              </a:spcBef>
              <a:spcAft>
                <a:spcPts val="0"/>
              </a:spcAft>
              <a:buSzPts val="1100"/>
              <a:buChar char="●"/>
            </a:pPr>
            <a:r>
              <a:rPr lang="de-DE" sz="1100" dirty="0"/>
              <a:t>Der venöse Abfluss erfolgt oberflächlich über ein um die </a:t>
            </a:r>
            <a:r>
              <a:rPr lang="de-DE" sz="1100" dirty="0" err="1"/>
              <a:t>Areola</a:t>
            </a:r>
            <a:r>
              <a:rPr lang="de-DE" sz="1100" dirty="0"/>
              <a:t> geflochtenes Venennetz (Plexus </a:t>
            </a:r>
            <a:r>
              <a:rPr lang="de-DE" sz="1100" dirty="0" err="1"/>
              <a:t>venosus</a:t>
            </a:r>
            <a:r>
              <a:rPr lang="de-DE" sz="1100" dirty="0"/>
              <a:t> </a:t>
            </a:r>
            <a:r>
              <a:rPr lang="de-DE" sz="1100" dirty="0" err="1"/>
              <a:t>areolaris</a:t>
            </a:r>
            <a:r>
              <a:rPr lang="de-DE" sz="1100" dirty="0"/>
              <a:t>). Das venöse Blut wird aus den oberflächlichen Gefäßen in die </a:t>
            </a:r>
            <a:r>
              <a:rPr lang="de-DE" sz="1100" dirty="0" err="1"/>
              <a:t>Vena</a:t>
            </a:r>
            <a:r>
              <a:rPr lang="de-DE" sz="1100" dirty="0"/>
              <a:t> </a:t>
            </a:r>
            <a:r>
              <a:rPr lang="de-DE" sz="1100" dirty="0" err="1"/>
              <a:t>thoracica</a:t>
            </a:r>
            <a:r>
              <a:rPr lang="de-DE" sz="1100" dirty="0"/>
              <a:t> </a:t>
            </a:r>
            <a:r>
              <a:rPr lang="de-DE" sz="1100" dirty="0" err="1"/>
              <a:t>lateralis</a:t>
            </a:r>
            <a:r>
              <a:rPr lang="de-DE" sz="1100" dirty="0"/>
              <a:t> und </a:t>
            </a:r>
            <a:r>
              <a:rPr lang="de-DE" sz="1100" dirty="0" err="1"/>
              <a:t>Vena</a:t>
            </a:r>
            <a:r>
              <a:rPr lang="de-DE" sz="1100" dirty="0"/>
              <a:t> </a:t>
            </a:r>
            <a:r>
              <a:rPr lang="de-DE" sz="1100" dirty="0" err="1"/>
              <a:t>thoracica</a:t>
            </a:r>
            <a:r>
              <a:rPr lang="de-DE" sz="1100" dirty="0"/>
              <a:t> </a:t>
            </a:r>
            <a:r>
              <a:rPr lang="de-DE" sz="1100" dirty="0" err="1"/>
              <a:t>interna</a:t>
            </a:r>
            <a:r>
              <a:rPr lang="de-DE" sz="1100" dirty="0"/>
              <a:t>, teilweise auch in die venösen Gefäße der Bauchwand geleitet. Die subkutanen (oberflächlichen) Venen stehen mit den tiefen Venen der Brust in Verbindung. Über diese Venen steht das venöse System der Mamma dann in Verbindung zu den </a:t>
            </a:r>
            <a:r>
              <a:rPr lang="de-DE" sz="1100" dirty="0" err="1"/>
              <a:t>Interkostalvenen</a:t>
            </a:r>
            <a:endParaRPr lang="de-DE" sz="1100" dirty="0"/>
          </a:p>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27</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7017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7688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31</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5954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6952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gn="l" rtl="0">
              <a:spcBef>
                <a:spcPts val="0"/>
              </a:spcBef>
              <a:spcAft>
                <a:spcPts val="0"/>
              </a:spcAft>
              <a:buNone/>
            </a:pPr>
            <a:r>
              <a:rPr lang="de-DE" dirty="0"/>
              <a:t>Östrogen: in Ovar und Plazenta gebildet;</a:t>
            </a:r>
            <a:r>
              <a:rPr lang="de-DE" b="1" dirty="0"/>
              <a:t> fördert Wachstum der Milchgänge und </a:t>
            </a:r>
            <a:r>
              <a:rPr lang="de-DE" b="1" dirty="0" err="1"/>
              <a:t>Azini</a:t>
            </a:r>
            <a:r>
              <a:rPr lang="de-DE" dirty="0"/>
              <a:t>, Einfluss auf </a:t>
            </a:r>
            <a:r>
              <a:rPr lang="de-DE" dirty="0" err="1"/>
              <a:t>Hypophysenwachstum</a:t>
            </a:r>
            <a:r>
              <a:rPr lang="de-DE" dirty="0"/>
              <a:t>, welche </a:t>
            </a:r>
            <a:r>
              <a:rPr lang="de-DE" dirty="0" err="1"/>
              <a:t>Prolaktin</a:t>
            </a:r>
            <a:r>
              <a:rPr lang="de-DE" dirty="0"/>
              <a:t> zur Milchbildung produziert;</a:t>
            </a:r>
            <a:r>
              <a:rPr lang="de-DE" b="1" dirty="0"/>
              <a:t> unterstützt </a:t>
            </a:r>
            <a:r>
              <a:rPr lang="de-DE" b="1" dirty="0" err="1"/>
              <a:t>Prolaktinausschüttung</a:t>
            </a:r>
            <a:r>
              <a:rPr lang="de-DE" b="1" dirty="0"/>
              <a:t> und -</a:t>
            </a:r>
            <a:r>
              <a:rPr lang="de-DE" b="1" dirty="0" err="1"/>
              <a:t>rezeptorbildung</a:t>
            </a:r>
            <a:endParaRPr lang="de-DE" b="1" dirty="0"/>
          </a:p>
          <a:p>
            <a:pPr marL="0" lvl="0" indent="0" algn="l" rtl="0">
              <a:spcBef>
                <a:spcPts val="0"/>
              </a:spcBef>
              <a:spcAft>
                <a:spcPts val="0"/>
              </a:spcAft>
              <a:buNone/>
            </a:pPr>
            <a:r>
              <a:rPr lang="de-DE" dirty="0"/>
              <a:t>Progesteron: in Ovar und Plazenta gebildet; reguliert in Zusammenarbeit von Östrogen und </a:t>
            </a:r>
            <a:r>
              <a:rPr lang="de-DE" dirty="0" err="1"/>
              <a:t>Prolaktin</a:t>
            </a:r>
            <a:r>
              <a:rPr lang="de-DE" dirty="0"/>
              <a:t> die </a:t>
            </a:r>
            <a:r>
              <a:rPr lang="de-DE" b="1" dirty="0" err="1"/>
              <a:t>lobuloalveoläre</a:t>
            </a:r>
            <a:r>
              <a:rPr lang="de-DE" b="1" dirty="0"/>
              <a:t> Entwicklung</a:t>
            </a:r>
            <a:r>
              <a:rPr lang="de-DE" dirty="0"/>
              <a:t> der Brust; </a:t>
            </a:r>
            <a:r>
              <a:rPr lang="de-DE" b="1" dirty="0"/>
              <a:t>Hauptinitiator der Laktation</a:t>
            </a:r>
            <a:r>
              <a:rPr lang="de-DE" dirty="0"/>
              <a:t>; inaktiviert Oxytocin</a:t>
            </a:r>
          </a:p>
          <a:p>
            <a:pPr marL="0" lvl="0" indent="0" algn="l" rtl="0">
              <a:spcBef>
                <a:spcPts val="0"/>
              </a:spcBef>
              <a:spcAft>
                <a:spcPts val="0"/>
              </a:spcAft>
              <a:buNone/>
            </a:pPr>
            <a:r>
              <a:rPr lang="de-DE" dirty="0"/>
              <a:t>Humanes Plazenta-</a:t>
            </a:r>
            <a:r>
              <a:rPr lang="de-DE" dirty="0" err="1"/>
              <a:t>Laktogen</a:t>
            </a:r>
            <a:r>
              <a:rPr lang="de-DE" dirty="0"/>
              <a:t>: in der Plazenta gebildet; </a:t>
            </a:r>
            <a:r>
              <a:rPr lang="de-DE" b="1" dirty="0"/>
              <a:t>fördert das Milchgang und –</a:t>
            </a:r>
            <a:r>
              <a:rPr lang="de-DE" b="1" dirty="0" err="1"/>
              <a:t>drüsenwachstum</a:t>
            </a:r>
            <a:r>
              <a:rPr lang="de-DE" b="1" dirty="0"/>
              <a:t> </a:t>
            </a:r>
            <a:r>
              <a:rPr lang="de-DE" dirty="0"/>
              <a:t>während der Schwangerschaft</a:t>
            </a:r>
          </a:p>
          <a:p>
            <a:pPr marL="0" lvl="0" indent="0" algn="l" rtl="0">
              <a:spcBef>
                <a:spcPts val="0"/>
              </a:spcBef>
              <a:spcAft>
                <a:spcPts val="0"/>
              </a:spcAft>
              <a:buNone/>
            </a:pPr>
            <a:r>
              <a:rPr lang="de-DE" dirty="0" err="1"/>
              <a:t>Prolaktin</a:t>
            </a:r>
            <a:r>
              <a:rPr lang="de-DE" dirty="0"/>
              <a:t>: in der Hypophyse gebildet; unterstützt die </a:t>
            </a:r>
            <a:r>
              <a:rPr lang="de-DE" b="1" dirty="0" err="1"/>
              <a:t>lobulo</a:t>
            </a:r>
            <a:r>
              <a:rPr lang="de-DE" b="1" dirty="0"/>
              <a:t>-alveoläre Entwicklung </a:t>
            </a:r>
            <a:r>
              <a:rPr lang="de-DE" dirty="0"/>
              <a:t>und potenziert die Wirkung von Östrogen und Gestagen</a:t>
            </a:r>
          </a:p>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3620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hohe Prolaktinspiegel für die Aufrechterhaltung der Laktation nicht mehr erforderlich, Brustdrüsen arbeiten auch bei niedrigen Prolaktinspiegeln, wenn sie viele -rezeptoren ausgebildet haben</a:t>
            </a:r>
            <a:endParaRPr/>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34</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positiv für Rückbildungsvorgänge und Wundheilung der Mutter</a:t>
            </a:r>
            <a:endParaRPr/>
          </a:p>
          <a:p>
            <a:pPr>
              <a:defRPr/>
            </a:pPr>
            <a:r>
              <a:rPr lang="de-DE"/>
              <a:t>Stress und Schmerzen= Hohes Adrenalin, Noradrenalin, Cortisol</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35</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5728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lvl="0" indent="-127000" algn="l" rtl="0">
              <a:lnSpc>
                <a:spcPct val="90000"/>
              </a:lnSpc>
              <a:spcBef>
                <a:spcPts val="0"/>
              </a:spcBef>
              <a:spcAft>
                <a:spcPts val="0"/>
              </a:spcAft>
              <a:buClr>
                <a:schemeClr val="dk1"/>
              </a:buClr>
              <a:buSzPts val="1200"/>
              <a:buChar char="•"/>
            </a:pPr>
            <a:r>
              <a:rPr lang="de-DE" dirty="0"/>
              <a:t>Pro Stillmahlzeit und Brust gibt es ca. 2 bis 3, (max. 9), während einer 15-Minuten-Pumpsitzung ca. 3 bis 6 </a:t>
            </a:r>
            <a:r>
              <a:rPr lang="de-DE" dirty="0" err="1"/>
              <a:t>Milchspendereflexe</a:t>
            </a:r>
            <a:r>
              <a:rPr lang="de-DE" dirty="0"/>
              <a:t>. </a:t>
            </a:r>
          </a:p>
          <a:p>
            <a:pPr marL="228600" lvl="0" indent="-120650" algn="l" rtl="0">
              <a:lnSpc>
                <a:spcPct val="90000"/>
              </a:lnSpc>
              <a:spcBef>
                <a:spcPts val="1000"/>
              </a:spcBef>
              <a:spcAft>
                <a:spcPts val="0"/>
              </a:spcAft>
              <a:buClr>
                <a:schemeClr val="dk1"/>
              </a:buClr>
              <a:buSzPts val="100"/>
              <a:buChar char="•"/>
            </a:pPr>
            <a:r>
              <a:rPr lang="de-DE" dirty="0"/>
              <a:t>erster </a:t>
            </a:r>
            <a:r>
              <a:rPr lang="de-DE" dirty="0" err="1"/>
              <a:t>Milchspendereflex</a:t>
            </a:r>
            <a:r>
              <a:rPr lang="de-DE" dirty="0"/>
              <a:t> während Stillmahlzeit am stärksten und am schnellsten: Durchschnittlich 45% der pro Mahlzeit transferierten Gesamtmilchmenge fließt. Bei den nachfolgenden </a:t>
            </a:r>
            <a:r>
              <a:rPr lang="de-DE" dirty="0" err="1"/>
              <a:t>Milchspendereflexen</a:t>
            </a:r>
            <a:r>
              <a:rPr lang="de-DE" dirty="0"/>
              <a:t> fließt weniger Milch und langsamer. </a:t>
            </a:r>
            <a:endParaRPr lang="de-DE" sz="100" dirty="0"/>
          </a:p>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37</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232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sz="1800" b="0" i="0" u="none" strike="noStrike">
                <a:solidFill>
                  <a:srgbClr val="000000"/>
                </a:solidFill>
                <a:latin typeface="Calibri"/>
              </a:rPr>
              <a:t>Präpartale Milch bildet sich ungefähr ab der 16. Schwangerschaftswoche, ab dann ist es möglich Milch zu gewinnen!</a:t>
            </a:r>
            <a:endParaRPr lang="de-DE"/>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38</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Die Laktation wird initial hormonell und später autokrin gesteuert</a:t>
            </a:r>
            <a:endParaRPr/>
          </a:p>
          <a:p>
            <a:pPr>
              <a:defRPr/>
            </a:pPr>
            <a:r>
              <a:rPr lang="de-DE"/>
              <a:t>Präpartale Milch und Kolostrum: </a:t>
            </a:r>
            <a:endParaRPr/>
          </a:p>
          <a:p>
            <a:pPr marL="171450" indent="-171450">
              <a:buFont typeface="Arial"/>
              <a:buChar char="•"/>
              <a:defRPr/>
            </a:pPr>
            <a:r>
              <a:rPr lang="de-DE"/>
              <a:t>weniger Fett und Lactose, mehr Proteine als Übergangsmilch und reife Milch</a:t>
            </a:r>
            <a:endParaRPr/>
          </a:p>
          <a:p>
            <a:pPr marL="171450" indent="-171450">
              <a:buFont typeface="Arial"/>
              <a:buChar char="•"/>
              <a:defRPr/>
            </a:pPr>
            <a:r>
              <a:rPr lang="de-DE"/>
              <a:t>Kolostrum ist reich an Immunfaktoren (IgA und Laktoferrin)</a:t>
            </a:r>
            <a:endParaRPr/>
          </a:p>
          <a:p>
            <a:pPr marL="171450" indent="-171450">
              <a:buFont typeface="Arial"/>
              <a:buChar char="•"/>
              <a:defRPr/>
            </a:pPr>
            <a:r>
              <a:rPr lang="de-DE"/>
              <a:t>Kolostrum regt den Mekoniumabgang an, stabilisiert den Blutzuckerspiegel des Kindes, fördert das Wachstum von Lactobacilus bifidus.</a:t>
            </a:r>
            <a:endParaRPr/>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39</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spcBef>
                <a:spcPts val="0"/>
              </a:spcBef>
              <a:spcAft>
                <a:spcPts val="0"/>
              </a:spcAft>
              <a:defRPr/>
            </a:pPr>
            <a:r>
              <a:rPr lang="de-DE" sz="1800" b="0" i="0" u="none" strike="noStrike">
                <a:solidFill>
                  <a:srgbClr val="000000"/>
                </a:solidFill>
                <a:latin typeface="Calibri"/>
              </a:rPr>
              <a:t>Die Laktation wird initial hormonell  und später autokrin gesteuert</a:t>
            </a:r>
            <a:endParaRPr lang="de-DE" b="0"/>
          </a:p>
          <a:p>
            <a:pPr>
              <a:spcBef>
                <a:spcPts val="0"/>
              </a:spcBef>
              <a:spcAft>
                <a:spcPts val="0"/>
              </a:spcAft>
              <a:defRPr/>
            </a:pPr>
            <a:r>
              <a:rPr lang="de-DE" sz="1800" b="0" i="0" u="none" strike="noStrike">
                <a:solidFill>
                  <a:srgbClr val="000000"/>
                </a:solidFill>
                <a:latin typeface="Calibri"/>
              </a:rPr>
              <a:t>Übergangsmilch: </a:t>
            </a:r>
            <a:endParaRPr lang="de-DE" b="0"/>
          </a:p>
          <a:p>
            <a:pPr>
              <a:spcBef>
                <a:spcPts val="0"/>
              </a:spcBef>
              <a:spcAft>
                <a:spcPts val="0"/>
              </a:spcAft>
              <a:buFont typeface="Arial"/>
              <a:buChar char="•"/>
              <a:defRPr/>
            </a:pPr>
            <a:r>
              <a:rPr lang="de-DE" sz="1800" b="0" i="0" u="none" strike="noStrike">
                <a:solidFill>
                  <a:srgbClr val="000000"/>
                </a:solidFill>
                <a:latin typeface="Calibri"/>
              </a:rPr>
              <a:t>hoher Fettgehalt, niedrigeren Protein- und Immunglobulingehalt</a:t>
            </a:r>
            <a:endParaRPr lang="de-DE" sz="1800" b="0" i="0" u="none" strike="noStrike">
              <a:solidFill>
                <a:srgbClr val="000000"/>
              </a:solidFill>
              <a:latin typeface="Arial"/>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40</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0542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spcBef>
                <a:spcPts val="0"/>
              </a:spcBef>
              <a:spcAft>
                <a:spcPts val="0"/>
              </a:spcAft>
              <a:defRPr/>
            </a:pPr>
            <a:r>
              <a:rPr lang="de-DE" sz="1800" b="0" i="0" u="none" strike="noStrike">
                <a:solidFill>
                  <a:srgbClr val="000000"/>
                </a:solidFill>
                <a:latin typeface="Calibri"/>
              </a:rPr>
              <a:t>Die Laktation wird initial hormonell  und später autokrin gesteuert</a:t>
            </a:r>
            <a:endParaRPr lang="de-DE" b="0"/>
          </a:p>
          <a:p>
            <a:pPr>
              <a:defRPr/>
            </a:pPr>
            <a:endParaRPr lang="de-DE"/>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41</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spcBef>
                <a:spcPts val="0"/>
              </a:spcBef>
              <a:spcAft>
                <a:spcPts val="0"/>
              </a:spcAft>
              <a:defRPr/>
            </a:pPr>
            <a:r>
              <a:rPr lang="de-DE" b="0"/>
              <a:t/>
            </a:r>
            <a:br>
              <a:rPr lang="de-DE" b="0"/>
            </a:br>
            <a:r>
              <a:rPr lang="de-DE"/>
              <a:t/>
            </a:r>
            <a:br>
              <a:rPr lang="de-DE"/>
            </a:br>
            <a:endParaRPr lang="de-DE"/>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42</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171450" indent="-171450">
              <a:buFont typeface="Arial"/>
              <a:buChar char="•"/>
              <a:defRPr/>
            </a:pPr>
            <a:r>
              <a:rPr lang="de-DE"/>
              <a:t>weniger Fett und Lactose als präpartale Milch</a:t>
            </a:r>
            <a:endParaRPr/>
          </a:p>
          <a:p>
            <a:pPr marL="171450" indent="-171450">
              <a:buFont typeface="Arial"/>
              <a:buChar char="•"/>
              <a:defRPr/>
            </a:pPr>
            <a:r>
              <a:rPr lang="de-DE"/>
              <a:t>wegen hoher Zellzahl, dickflüssig und gelblich</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44</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dirty="0"/>
              <a:t>Energie-, Fett- und Laktosegehalt vergleichbar mit Muttermilch Reifgeborener</a:t>
            </a:r>
            <a:endParaRPr dirty="0"/>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47</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solidFill>
                <a:srgbClr val="FF0000"/>
              </a:solidFill>
              <a:highlight>
                <a:srgbClr val="FFFF00"/>
              </a:highlight>
            </a:endParaRPr>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0099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E4573C0-E890-49ED-B9C9-465EC5E8EBB3}" type="slidenum">
              <a:rPr lang="de-DE" smtClean="0"/>
              <a:t>8</a:t>
            </a:fld>
            <a:endParaRPr lang="de-DE"/>
          </a:p>
        </p:txBody>
      </p:sp>
    </p:spTree>
    <p:extLst>
      <p:ext uri="{BB962C8B-B14F-4D97-AF65-F5344CB8AC3E}">
        <p14:creationId xmlns:p14="http://schemas.microsoft.com/office/powerpoint/2010/main" val="556392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9</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5116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10</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3021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7388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lvl="0" indent="-190500" algn="l" rtl="0">
              <a:lnSpc>
                <a:spcPct val="90000"/>
              </a:lnSpc>
              <a:spcBef>
                <a:spcPts val="1000"/>
              </a:spcBef>
              <a:spcAft>
                <a:spcPts val="0"/>
              </a:spcAft>
              <a:buClr>
                <a:schemeClr val="dk1"/>
              </a:buClr>
              <a:buSzPts val="1200"/>
              <a:buChar char="•"/>
            </a:pPr>
            <a:r>
              <a:rPr lang="de-DE" dirty="0"/>
              <a:t>Risiko neurokognitiver Entwicklungsstörungen durch Hirnblutungen, lange invasive Beatmung, parenterale Ernährung</a:t>
            </a:r>
          </a:p>
          <a:p>
            <a:pPr marL="228600" lvl="0" indent="-190500" algn="l" rtl="0">
              <a:lnSpc>
                <a:spcPct val="90000"/>
              </a:lnSpc>
              <a:spcBef>
                <a:spcPts val="0"/>
              </a:spcBef>
              <a:spcAft>
                <a:spcPts val="0"/>
              </a:spcAft>
              <a:buClr>
                <a:schemeClr val="dk1"/>
              </a:buClr>
              <a:buSzPts val="1200"/>
              <a:buChar char="•"/>
            </a:pPr>
            <a:r>
              <a:rPr lang="de-DE" dirty="0"/>
              <a:t>neurokognitive Entwicklung auch abhängig von sozioökonomischem Hintergrund und Bildungsstand der Eltern</a:t>
            </a:r>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7943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Arial" panose="020B0604020202020204" pitchFamily="34" charset="0"/>
              </a:rPr>
              <a:t>Die Kombination von Saugen, einer geringen oralen Muttermilchgabe (Shah et al. 2012) und „</a:t>
            </a:r>
            <a:r>
              <a:rPr lang="de-DE" sz="1800" dirty="0" err="1">
                <a:effectLst/>
                <a:latin typeface="Calibri" panose="020F0502020204030204" pitchFamily="34" charset="0"/>
                <a:ea typeface="Arial" panose="020B0604020202020204" pitchFamily="34" charset="0"/>
              </a:rPr>
              <a:t>facilitated</a:t>
            </a:r>
            <a:r>
              <a:rPr lang="de-DE" sz="1800" dirty="0">
                <a:effectLst/>
                <a:latin typeface="Calibri" panose="020F0502020204030204" pitchFamily="34" charset="0"/>
                <a:ea typeface="Arial" panose="020B0604020202020204" pitchFamily="34" charset="0"/>
              </a:rPr>
              <a:t> </a:t>
            </a:r>
            <a:r>
              <a:rPr lang="de-DE" sz="1800" dirty="0" err="1">
                <a:effectLst/>
                <a:latin typeface="Calibri" panose="020F0502020204030204" pitchFamily="34" charset="0"/>
                <a:ea typeface="Arial" panose="020B0604020202020204" pitchFamily="34" charset="0"/>
              </a:rPr>
              <a:t>tucking</a:t>
            </a:r>
            <a:r>
              <a:rPr lang="de-DE" sz="1800" dirty="0">
                <a:effectLst/>
                <a:latin typeface="Calibri" panose="020F0502020204030204" pitchFamily="34" charset="0"/>
                <a:ea typeface="Arial" panose="020B0604020202020204" pitchFamily="34" charset="0"/>
              </a:rPr>
              <a:t>“ ist eine Maßnahme, die schmerzlindernde Wirkung bei Frühgeborenen erzielt </a:t>
            </a:r>
          </a:p>
          <a:p>
            <a:r>
              <a:rPr lang="de-DE" sz="1800" dirty="0">
                <a:effectLst/>
                <a:latin typeface="Calibri" panose="020F0502020204030204" pitchFamily="34" charset="0"/>
                <a:ea typeface="Arial" panose="020B0604020202020204" pitchFamily="34" charset="0"/>
              </a:rPr>
              <a:t>Das „</a:t>
            </a:r>
            <a:r>
              <a:rPr lang="de-DE" sz="1800" dirty="0" err="1">
                <a:effectLst/>
                <a:latin typeface="Calibri" panose="020F0502020204030204" pitchFamily="34" charset="0"/>
                <a:ea typeface="Arial" panose="020B0604020202020204" pitchFamily="34" charset="0"/>
              </a:rPr>
              <a:t>facilitated</a:t>
            </a:r>
            <a:r>
              <a:rPr lang="de-DE" sz="1800" dirty="0">
                <a:effectLst/>
                <a:latin typeface="Calibri" panose="020F0502020204030204" pitchFamily="34" charset="0"/>
                <a:ea typeface="Arial" panose="020B0604020202020204" pitchFamily="34" charset="0"/>
              </a:rPr>
              <a:t> </a:t>
            </a:r>
            <a:r>
              <a:rPr lang="de-DE" sz="1800" dirty="0" err="1">
                <a:effectLst/>
                <a:latin typeface="Calibri" panose="020F0502020204030204" pitchFamily="34" charset="0"/>
                <a:ea typeface="Arial" panose="020B0604020202020204" pitchFamily="34" charset="0"/>
              </a:rPr>
              <a:t>tucking</a:t>
            </a:r>
            <a:r>
              <a:rPr lang="de-DE" sz="1800" dirty="0">
                <a:effectLst/>
                <a:latin typeface="Calibri" panose="020F0502020204030204" pitchFamily="34" charset="0"/>
                <a:ea typeface="Arial" panose="020B0604020202020204" pitchFamily="34" charset="0"/>
              </a:rPr>
              <a:t>“ ist eine Haltung in Froschstellung. Dabei liegt das Kind vorzugsweise in Bauchlage, aber auch Rücken- und Seitenlage sind möglich. Eine Hand der Betreuungsperson umschließt den Kopf des Kindes, die zweite fixiert die Beine an das Gesäß. Diese Haltung sollte bei schmerzhaften Maßnahmen bereits 2 Minuten vor der Intervention begonnen und bis 2 Minuten nach Ende beibehalten werden. </a:t>
            </a:r>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716565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Slide mit Bild">
    <p:spTree>
      <p:nvGrpSpPr>
        <p:cNvPr id="1" name=""/>
        <p:cNvGrpSpPr/>
        <p:nvPr/>
      </p:nvGrpSpPr>
      <p:grpSpPr>
        <a:xfrm>
          <a:off x="0" y="0"/>
          <a:ext cx="0" cy="0"/>
          <a:chOff x="0" y="0"/>
          <a:chExt cx="0" cy="0"/>
        </a:xfrm>
      </p:grpSpPr>
      <p:grpSp>
        <p:nvGrpSpPr>
          <p:cNvPr id="25" name="Gruppieren 24">
            <a:extLst>
              <a:ext uri="{FF2B5EF4-FFF2-40B4-BE49-F238E27FC236}">
                <a16:creationId xmlns:a16="http://schemas.microsoft.com/office/drawing/2014/main" id="{9FAA14EA-C652-44C8-8611-F29E6891597E}"/>
              </a:ext>
            </a:extLst>
          </p:cNvPr>
          <p:cNvGrpSpPr/>
          <p:nvPr/>
        </p:nvGrpSpPr>
        <p:grpSpPr>
          <a:xfrm>
            <a:off x="-1" y="-9536"/>
            <a:ext cx="12192000" cy="6867536"/>
            <a:chOff x="-1" y="-9536"/>
            <a:chExt cx="12192000" cy="6858000"/>
          </a:xfrm>
        </p:grpSpPr>
        <p:pic>
          <p:nvPicPr>
            <p:cNvPr id="26" name="Grafik 25" descr="Ein Bild, das Kinderbett, Baby enthält.&#10;&#10;Automatisch generierte Beschreibung">
              <a:extLst>
                <a:ext uri="{FF2B5EF4-FFF2-40B4-BE49-F238E27FC236}">
                  <a16:creationId xmlns:a16="http://schemas.microsoft.com/office/drawing/2014/main" id="{D91B1479-3C6A-4E5F-AE7A-8FE8151E6454}"/>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radius="15"/>
                      </a14:imgEffect>
                    </a14:imgLayer>
                  </a14:imgProps>
                </a:ext>
                <a:ext uri="{28A0092B-C50C-407E-A947-70E740481C1C}">
                  <a14:useLocalDpi xmlns:a14="http://schemas.microsoft.com/office/drawing/2010/main" val="0"/>
                </a:ext>
              </a:extLst>
            </a:blip>
            <a:srcRect l="81770" t="5943" r="222" b="9870"/>
            <a:stretch/>
          </p:blipFill>
          <p:spPr>
            <a:xfrm>
              <a:off x="-1" y="-9536"/>
              <a:ext cx="2200291" cy="6858000"/>
            </a:xfrm>
            <a:prstGeom prst="rect">
              <a:avLst/>
            </a:prstGeom>
          </p:spPr>
        </p:pic>
        <p:pic>
          <p:nvPicPr>
            <p:cNvPr id="27" name="Grafik 26" descr="Ein Bild, das Kinderbett, Baby enthält.&#10;&#10;Automatisch generierte Beschreibung">
              <a:extLst>
                <a:ext uri="{FF2B5EF4-FFF2-40B4-BE49-F238E27FC236}">
                  <a16:creationId xmlns:a16="http://schemas.microsoft.com/office/drawing/2014/main" id="{7712AE11-5E0C-4B98-A487-A1CD4E9EE253}"/>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radius="15"/>
                      </a14:imgEffect>
                    </a14:imgLayer>
                  </a14:imgProps>
                </a:ext>
                <a:ext uri="{28A0092B-C50C-407E-A947-70E740481C1C}">
                  <a14:useLocalDpi xmlns:a14="http://schemas.microsoft.com/office/drawing/2010/main" val="0"/>
                </a:ext>
              </a:extLst>
            </a:blip>
            <a:srcRect l="18370" t="5943" r="223" b="9870"/>
            <a:stretch/>
          </p:blipFill>
          <p:spPr>
            <a:xfrm flipH="1">
              <a:off x="2200290" y="-9536"/>
              <a:ext cx="9991709" cy="6858000"/>
            </a:xfrm>
            <a:prstGeom prst="rect">
              <a:avLst/>
            </a:prstGeom>
          </p:spPr>
        </p:pic>
      </p:grpSp>
      <p:sp>
        <p:nvSpPr>
          <p:cNvPr id="4" name="!! R1">
            <a:extLst>
              <a:ext uri="{FF2B5EF4-FFF2-40B4-BE49-F238E27FC236}">
                <a16:creationId xmlns:a16="http://schemas.microsoft.com/office/drawing/2014/main" id="{8B5140CC-1978-46B4-A227-1D4B80DBFE33}"/>
              </a:ext>
            </a:extLst>
          </p:cNvPr>
          <p:cNvSpPr/>
          <p:nvPr/>
        </p:nvSpPr>
        <p:spPr>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4" name="Google Shape;24;p3">
            <a:extLst>
              <a:ext uri="{FF2B5EF4-FFF2-40B4-BE49-F238E27FC236}">
                <a16:creationId xmlns:a16="http://schemas.microsoft.com/office/drawing/2014/main" id="{0653DF9B-CAF9-420B-99B1-CC56E7788FE7}"/>
              </a:ext>
            </a:extLst>
          </p:cNvPr>
          <p:cNvSpPr txBox="1">
            <a:spLocks noGrp="1"/>
          </p:cNvSpPr>
          <p:nvPr>
            <p:ph type="dt" idx="16"/>
          </p:nvPr>
        </p:nvSpPr>
        <p:spPr>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23" name="Textplatzhalter 22">
            <a:extLst>
              <a:ext uri="{FF2B5EF4-FFF2-40B4-BE49-F238E27FC236}">
                <a16:creationId xmlns:a16="http://schemas.microsoft.com/office/drawing/2014/main" id="{029574C9-265D-4A46-9EB7-96B18ADC188B}"/>
              </a:ext>
            </a:extLst>
          </p:cNvPr>
          <p:cNvSpPr>
            <a:spLocks noGrp="1"/>
          </p:cNvSpPr>
          <p:nvPr>
            <p:ph type="body" sz="quarter" idx="15" hasCustomPrompt="1"/>
          </p:nvPr>
        </p:nvSpPr>
        <p:spPr>
          <a:xfrm>
            <a:off x="458126" y="393430"/>
            <a:ext cx="2614431"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sp>
        <p:nvSpPr>
          <p:cNvPr id="21" name="Textplatzhalter 20">
            <a:extLst>
              <a:ext uri="{FF2B5EF4-FFF2-40B4-BE49-F238E27FC236}">
                <a16:creationId xmlns:a16="http://schemas.microsoft.com/office/drawing/2014/main" id="{8982F473-42F7-498F-B8AF-4108CD6E27B4}"/>
              </a:ext>
            </a:extLst>
          </p:cNvPr>
          <p:cNvSpPr>
            <a:spLocks noGrp="1"/>
          </p:cNvSpPr>
          <p:nvPr>
            <p:ph type="body" sz="quarter" idx="14" hasCustomPrompt="1"/>
          </p:nvPr>
        </p:nvSpPr>
        <p:spPr>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de-DE" dirty="0"/>
              <a:t>Headline</a:t>
            </a:r>
          </a:p>
        </p:txBody>
      </p:sp>
      <p:sp>
        <p:nvSpPr>
          <p:cNvPr id="14" name="Freihandform: Form 13">
            <a:extLst>
              <a:ext uri="{FF2B5EF4-FFF2-40B4-BE49-F238E27FC236}">
                <a16:creationId xmlns:a16="http://schemas.microsoft.com/office/drawing/2014/main" id="{EF900F06-5D6D-4F26-BD47-D84D4C531F86}"/>
              </a:ext>
            </a:extLst>
          </p:cNvPr>
          <p:cNvSpPr/>
          <p:nvPr/>
        </p:nvSpPr>
        <p:spPr>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cxnSp>
        <p:nvCxnSpPr>
          <p:cNvPr id="7" name="Gerader Verbinder 6">
            <a:extLst>
              <a:ext uri="{FF2B5EF4-FFF2-40B4-BE49-F238E27FC236}">
                <a16:creationId xmlns:a16="http://schemas.microsoft.com/office/drawing/2014/main" id="{01305239-CA48-4D66-A6F6-23755F4B936D}"/>
              </a:ext>
            </a:extLst>
          </p:cNvPr>
          <p:cNvCxnSpPr>
            <a:cxnSpLocks/>
          </p:cNvCxnSpPr>
          <p:nvPr/>
        </p:nvCxnSpPr>
        <p:spPr>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a:extLst>
              <a:ext uri="{FF2B5EF4-FFF2-40B4-BE49-F238E27FC236}">
                <a16:creationId xmlns:a16="http://schemas.microsoft.com/office/drawing/2014/main" id="{17343509-A135-47FB-A51C-001209C01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61" y="3624618"/>
            <a:ext cx="5641473" cy="2301721"/>
          </a:xfrm>
          <a:prstGeom prst="rect">
            <a:avLst/>
          </a:prstGeom>
          <a:effectLst>
            <a:outerShdw blurRad="139700" dist="25400" dir="5400000" algn="t" rotWithShape="0">
              <a:prstClr val="black">
                <a:alpha val="32000"/>
              </a:prstClr>
            </a:outerShdw>
          </a:effectLst>
        </p:spPr>
      </p:pic>
      <p:sp>
        <p:nvSpPr>
          <p:cNvPr id="17" name="Textplatzhalter 16">
            <a:extLst>
              <a:ext uri="{FF2B5EF4-FFF2-40B4-BE49-F238E27FC236}">
                <a16:creationId xmlns:a16="http://schemas.microsoft.com/office/drawing/2014/main" id="{874F7D1D-87E8-482F-ADFE-D999453B5394}"/>
              </a:ext>
            </a:extLst>
          </p:cNvPr>
          <p:cNvSpPr>
            <a:spLocks noGrp="1"/>
          </p:cNvSpPr>
          <p:nvPr>
            <p:ph type="body" sz="quarter" idx="10" hasCustomPrompt="1"/>
          </p:nvPr>
        </p:nvSpPr>
        <p:spPr>
          <a:xfrm>
            <a:off x="376030" y="6227375"/>
            <a:ext cx="5373724" cy="467770"/>
          </a:xfrm>
          <a:prstGeom prst="rect">
            <a:avLst/>
          </a:prstGeom>
        </p:spPr>
        <p:txBody>
          <a:bodyPr anchor="ctr"/>
          <a:lstStyle>
            <a:lvl1pPr marL="0" indent="0" algn="ctr">
              <a:buNone/>
              <a:defRPr sz="1800" cap="all" baseline="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Präsentationstitel</a:t>
            </a:r>
          </a:p>
        </p:txBody>
      </p:sp>
      <p:sp>
        <p:nvSpPr>
          <p:cNvPr id="29" name="Rechteck: obere Ecken abgerundet 28">
            <a:extLst>
              <a:ext uri="{FF2B5EF4-FFF2-40B4-BE49-F238E27FC236}">
                <a16:creationId xmlns:a16="http://schemas.microsoft.com/office/drawing/2014/main" id="{A2084C42-444B-455E-B20E-6D27F463D48F}"/>
              </a:ext>
            </a:extLst>
          </p:cNvPr>
          <p:cNvSpPr/>
          <p:nvPr/>
        </p:nvSpPr>
        <p:spPr>
          <a:xfrm>
            <a:off x="8723497" y="6057900"/>
            <a:ext cx="3222717"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sp>
        <p:nvSpPr>
          <p:cNvPr id="30" name="Bildplatzhalter 5">
            <a:extLst>
              <a:ext uri="{FF2B5EF4-FFF2-40B4-BE49-F238E27FC236}">
                <a16:creationId xmlns:a16="http://schemas.microsoft.com/office/drawing/2014/main" id="{AAE6864A-2A99-4856-9946-3289B44E0141}"/>
              </a:ext>
            </a:extLst>
          </p:cNvPr>
          <p:cNvSpPr>
            <a:spLocks noGrp="1"/>
          </p:cNvSpPr>
          <p:nvPr>
            <p:ph type="pic" sz="quarter" idx="19" hasCustomPrompt="1"/>
          </p:nvPr>
        </p:nvSpPr>
        <p:spPr>
          <a:xfrm>
            <a:off x="8825163" y="6230416"/>
            <a:ext cx="1466547" cy="514354"/>
          </a:xfrm>
          <a:prstGeom prst="rect">
            <a:avLst/>
          </a:prstGeom>
        </p:spPr>
        <p:txBody>
          <a:bodyPr anchor="t"/>
          <a:lstStyle>
            <a:lvl1pPr marL="0" indent="0" algn="ctr">
              <a:buFont typeface="Arial" panose="020B0604020202020204" pitchFamily="34" charset="0"/>
              <a:buNone/>
              <a:defRPr sz="1100"/>
            </a:lvl1pPr>
          </a:lstStyle>
          <a:p>
            <a:r>
              <a:rPr lang="de-DE" dirty="0"/>
              <a:t>Logo 1</a:t>
            </a:r>
          </a:p>
        </p:txBody>
      </p:sp>
      <p:sp>
        <p:nvSpPr>
          <p:cNvPr id="31" name="Bildplatzhalter 5">
            <a:extLst>
              <a:ext uri="{FF2B5EF4-FFF2-40B4-BE49-F238E27FC236}">
                <a16:creationId xmlns:a16="http://schemas.microsoft.com/office/drawing/2014/main" id="{565B2129-9469-4973-81F4-482A777AA81F}"/>
              </a:ext>
            </a:extLst>
          </p:cNvPr>
          <p:cNvSpPr>
            <a:spLocks noGrp="1"/>
          </p:cNvSpPr>
          <p:nvPr>
            <p:ph type="pic" sz="quarter" idx="20" hasCustomPrompt="1"/>
          </p:nvPr>
        </p:nvSpPr>
        <p:spPr>
          <a:xfrm>
            <a:off x="10378001" y="6230415"/>
            <a:ext cx="1466547" cy="514355"/>
          </a:xfrm>
          <a:prstGeom prst="rect">
            <a:avLst/>
          </a:prstGeom>
        </p:spPr>
        <p:txBody>
          <a:bodyPr anchor="t"/>
          <a:lstStyle>
            <a:lvl1pPr marL="0" indent="0" algn="ctr">
              <a:buFont typeface="Arial" panose="020B0604020202020204" pitchFamily="34" charset="0"/>
              <a:buNone/>
              <a:defRPr sz="1100"/>
            </a:lvl1pPr>
          </a:lstStyle>
          <a:p>
            <a:r>
              <a:rPr lang="de-DE" dirty="0"/>
              <a:t>Logo 2</a:t>
            </a:r>
          </a:p>
        </p:txBody>
      </p:sp>
    </p:spTree>
    <p:extLst>
      <p:ext uri="{BB962C8B-B14F-4D97-AF65-F5344CB8AC3E}">
        <p14:creationId xmlns:p14="http://schemas.microsoft.com/office/powerpoint/2010/main" val="2012493674"/>
      </p:ext>
    </p:extLst>
  </p:cSld>
  <p:clrMapOvr>
    <a:masterClrMapping/>
  </p:clrMapOvr>
  <p:transition spd="slow">
    <p:push dir="u"/>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Kapiteltrenner mit 3 Bildern">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1200151" y="1457593"/>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696743"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p:nvSpPr>
        <p:spPr>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
        <p:nvSpPr>
          <p:cNvPr id="6" name="Bildplatzhalter 2">
            <a:extLst>
              <a:ext uri="{FF2B5EF4-FFF2-40B4-BE49-F238E27FC236}">
                <a16:creationId xmlns:a16="http://schemas.microsoft.com/office/drawing/2014/main" id="{9395C2A3-7CE7-49E6-BA49-D04017A48F5B}"/>
              </a:ext>
            </a:extLst>
          </p:cNvPr>
          <p:cNvSpPr>
            <a:spLocks noGrp="1"/>
          </p:cNvSpPr>
          <p:nvPr>
            <p:ph type="pic" sz="quarter" idx="10"/>
          </p:nvPr>
        </p:nvSpPr>
        <p:spPr>
          <a:xfrm>
            <a:off x="1200151" y="2681556"/>
            <a:ext cx="3132138" cy="4176445"/>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
        <p:nvSpPr>
          <p:cNvPr id="8" name="Bildplatzhalter 2">
            <a:extLst>
              <a:ext uri="{FF2B5EF4-FFF2-40B4-BE49-F238E27FC236}">
                <a16:creationId xmlns:a16="http://schemas.microsoft.com/office/drawing/2014/main" id="{BE40B6BD-6F08-4AE7-86DA-94509920671A}"/>
              </a:ext>
            </a:extLst>
          </p:cNvPr>
          <p:cNvSpPr>
            <a:spLocks noGrp="1"/>
          </p:cNvSpPr>
          <p:nvPr>
            <p:ph type="pic" sz="quarter" idx="20"/>
          </p:nvPr>
        </p:nvSpPr>
        <p:spPr>
          <a:xfrm>
            <a:off x="4529931" y="2681556"/>
            <a:ext cx="3132138" cy="4176445"/>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
        <p:nvSpPr>
          <p:cNvPr id="10" name="Bildplatzhalter 2">
            <a:extLst>
              <a:ext uri="{FF2B5EF4-FFF2-40B4-BE49-F238E27FC236}">
                <a16:creationId xmlns:a16="http://schemas.microsoft.com/office/drawing/2014/main" id="{836EF1F2-E384-48BA-AE24-AC2524B34551}"/>
              </a:ext>
            </a:extLst>
          </p:cNvPr>
          <p:cNvSpPr>
            <a:spLocks noGrp="1"/>
          </p:cNvSpPr>
          <p:nvPr>
            <p:ph type="pic" sz="quarter" idx="21"/>
          </p:nvPr>
        </p:nvSpPr>
        <p:spPr>
          <a:xfrm>
            <a:off x="7859711" y="2681556"/>
            <a:ext cx="3132138" cy="4176445"/>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Tree>
    <p:extLst>
      <p:ext uri="{BB962C8B-B14F-4D97-AF65-F5344CB8AC3E}">
        <p14:creationId xmlns:p14="http://schemas.microsoft.com/office/powerpoint/2010/main" val="1543126282"/>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ext &amp; Bild, Bullets">
    <p:spTree>
      <p:nvGrpSpPr>
        <p:cNvPr id="1" name=""/>
        <p:cNvGrpSpPr/>
        <p:nvPr/>
      </p:nvGrpSpPr>
      <p:grpSpPr>
        <a:xfrm>
          <a:off x="0" y="0"/>
          <a:ext cx="0" cy="0"/>
          <a:chOff x="0" y="0"/>
          <a:chExt cx="0" cy="0"/>
        </a:xfrm>
      </p:grpSpPr>
      <p:sp>
        <p:nvSpPr>
          <p:cNvPr id="18" name="!! R2">
            <a:extLst>
              <a:ext uri="{FF2B5EF4-FFF2-40B4-BE49-F238E27FC236}">
                <a16:creationId xmlns:a16="http://schemas.microsoft.com/office/drawing/2014/main" id="{B2B0074A-CF0B-4CE6-BC4C-3F49094911B2}"/>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6" name="Bildplatzhalter 25">
            <a:extLst>
              <a:ext uri="{FF2B5EF4-FFF2-40B4-BE49-F238E27FC236}">
                <a16:creationId xmlns:a16="http://schemas.microsoft.com/office/drawing/2014/main" id="{CA1B252E-ABD0-4AB5-9492-3740F49A4DE9}"/>
              </a:ext>
            </a:extLst>
          </p:cNvPr>
          <p:cNvSpPr>
            <a:spLocks noGrp="1"/>
          </p:cNvSpPr>
          <p:nvPr>
            <p:ph type="pic" sz="quarter" idx="14"/>
          </p:nvPr>
        </p:nvSpPr>
        <p:spPr>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485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3" name="Textplatzhalter 2">
            <a:extLst>
              <a:ext uri="{FF2B5EF4-FFF2-40B4-BE49-F238E27FC236}">
                <a16:creationId xmlns:a16="http://schemas.microsoft.com/office/drawing/2014/main" id="{B4C345B4-B17B-4959-8169-73C1DDD8179D}"/>
              </a:ext>
            </a:extLst>
          </p:cNvPr>
          <p:cNvSpPr>
            <a:spLocks noGrp="1"/>
          </p:cNvSpPr>
          <p:nvPr>
            <p:ph type="body" sz="quarter" idx="17"/>
          </p:nvPr>
        </p:nvSpPr>
        <p:spPr>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52496399"/>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Bild, Pfeile">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6" name="Bildplatzhalter 25">
            <a:extLst>
              <a:ext uri="{FF2B5EF4-FFF2-40B4-BE49-F238E27FC236}">
                <a16:creationId xmlns:a16="http://schemas.microsoft.com/office/drawing/2014/main" id="{CA1B252E-ABD0-4AB5-9492-3740F49A4DE9}"/>
              </a:ext>
            </a:extLst>
          </p:cNvPr>
          <p:cNvSpPr>
            <a:spLocks noGrp="1"/>
          </p:cNvSpPr>
          <p:nvPr>
            <p:ph type="pic" sz="quarter" idx="14"/>
          </p:nvPr>
        </p:nvSpPr>
        <p:spPr>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userDrawn="1"/>
        </p:nvSpPr>
        <p:spPr>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4" name="Textplatzhalter 2">
            <a:extLst>
              <a:ext uri="{FF2B5EF4-FFF2-40B4-BE49-F238E27FC236}">
                <a16:creationId xmlns:a16="http://schemas.microsoft.com/office/drawing/2014/main" id="{DB39528B-C215-4506-B699-0766965C8462}"/>
              </a:ext>
            </a:extLst>
          </p:cNvPr>
          <p:cNvSpPr>
            <a:spLocks noGrp="1"/>
          </p:cNvSpPr>
          <p:nvPr>
            <p:ph type="body" sz="quarter" idx="17"/>
          </p:nvPr>
        </p:nvSpPr>
        <p:spPr>
          <a:xfrm>
            <a:off x="4329874" y="225425"/>
            <a:ext cx="7633526" cy="6392863"/>
          </a:xfrm>
          <a:prstGeom prst="rect">
            <a:avLst/>
          </a:prstGeom>
        </p:spPr>
        <p:txBody>
          <a:bodyPr anchor="ctr"/>
          <a:lstStyle>
            <a:lvl1pPr marL="228600" indent="-228600">
              <a:buClr>
                <a:srgbClr val="F3C45E"/>
              </a:buClr>
              <a:buFont typeface="Source Sans Pro" panose="020B0503030403020204" pitchFamily="34" charset="0"/>
              <a:buChar char="→"/>
              <a:defRPr sz="2000"/>
            </a:lvl1pPr>
            <a:lvl2pPr marL="685800" indent="-228600">
              <a:buClr>
                <a:srgbClr val="F3C45E"/>
              </a:buClr>
              <a:buFont typeface="Source Sans Pro" panose="020B0503030403020204" pitchFamily="34" charset="0"/>
              <a:buChar char="→"/>
              <a:defRPr sz="1800"/>
            </a:lvl2pPr>
            <a:lvl3pPr marL="1143000" indent="-228600">
              <a:buClr>
                <a:srgbClr val="F3C45E"/>
              </a:buClr>
              <a:buFont typeface="Source Sans Pro" panose="020B0503030403020204" pitchFamily="34" charset="0"/>
              <a:buChar char="→"/>
              <a:defRPr sz="1600"/>
            </a:lvl3pPr>
            <a:lvl4pPr marL="1600200" indent="-228600">
              <a:buClr>
                <a:srgbClr val="F3C45E"/>
              </a:buClr>
              <a:buFont typeface="Source Sans Pro" panose="020B0503030403020204" pitchFamily="34" charset="0"/>
              <a:buChar char="→"/>
              <a:defRPr sz="1400"/>
            </a:lvl4pPr>
            <a:lvl5pPr marL="2057400" indent="-228600">
              <a:buClr>
                <a:srgbClr val="F3C45E"/>
              </a:buClr>
              <a:buFont typeface="Source Sans Pro" panose="020B0503030403020204" pitchFamily="34" charset="0"/>
              <a:buChar cha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209569493"/>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Bullets">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2F0B86F3-1F34-455A-8293-4B0A7B7BCA5F}"/>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90" name="Textplatzhalter 2">
            <a:extLst>
              <a:ext uri="{FF2B5EF4-FFF2-40B4-BE49-F238E27FC236}">
                <a16:creationId xmlns:a16="http://schemas.microsoft.com/office/drawing/2014/main" id="{B0B0A592-9B98-448F-A651-27E384590542}"/>
              </a:ext>
            </a:extLst>
          </p:cNvPr>
          <p:cNvSpPr>
            <a:spLocks noGrp="1"/>
          </p:cNvSpPr>
          <p:nvPr>
            <p:ph type="body" sz="quarter" idx="17"/>
          </p:nvPr>
        </p:nvSpPr>
        <p:spPr>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696281969"/>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Pfeile">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157DC992-B6FC-463C-ABD7-140DA3C68F6A}"/>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grpSp>
        <p:nvGrpSpPr>
          <p:cNvPr id="14" name="Gruppieren 13">
            <a:extLst>
              <a:ext uri="{FF2B5EF4-FFF2-40B4-BE49-F238E27FC236}">
                <a16:creationId xmlns:a16="http://schemas.microsoft.com/office/drawing/2014/main" id="{67D2A82B-DD14-450C-8349-6AAC275CB436}"/>
              </a:ext>
            </a:extLst>
          </p:cNvPr>
          <p:cNvGrpSpPr/>
          <p:nvPr/>
        </p:nvGrpSpPr>
        <p:grpSpPr>
          <a:xfrm rot="701874">
            <a:off x="1957422" y="3349380"/>
            <a:ext cx="1776742" cy="2372239"/>
            <a:chOff x="6158294" y="2910638"/>
            <a:chExt cx="2053562" cy="2741838"/>
          </a:xfrm>
          <a:solidFill>
            <a:schemeClr val="accent3"/>
          </a:solidFill>
        </p:grpSpPr>
        <p:sp>
          <p:nvSpPr>
            <p:cNvPr id="15" name="Freihandform: Form 14">
              <a:extLst>
                <a:ext uri="{FF2B5EF4-FFF2-40B4-BE49-F238E27FC236}">
                  <a16:creationId xmlns:a16="http://schemas.microsoft.com/office/drawing/2014/main" id="{EF4973DE-493C-4EC1-81D9-D3ABAAD2212C}"/>
                </a:ext>
              </a:extLst>
            </p:cNvPr>
            <p:cNvSpPr/>
            <p:nvPr/>
          </p:nvSpPr>
          <p:spPr>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18" name="Freihandform: Form 17">
              <a:extLst>
                <a:ext uri="{FF2B5EF4-FFF2-40B4-BE49-F238E27FC236}">
                  <a16:creationId xmlns:a16="http://schemas.microsoft.com/office/drawing/2014/main" id="{64B34AA1-FE06-411E-9065-A64F1AE03B04}"/>
                </a:ext>
              </a:extLst>
            </p:cNvPr>
            <p:cNvSpPr/>
            <p:nvPr/>
          </p:nvSpPr>
          <p:spPr>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0" name="Freihandform: Form 19">
              <a:extLst>
                <a:ext uri="{FF2B5EF4-FFF2-40B4-BE49-F238E27FC236}">
                  <a16:creationId xmlns:a16="http://schemas.microsoft.com/office/drawing/2014/main" id="{D2055778-F7D1-419C-BA1F-843C8D107605}"/>
                </a:ext>
              </a:extLst>
            </p:cNvPr>
            <p:cNvSpPr/>
            <p:nvPr/>
          </p:nvSpPr>
          <p:spPr>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2" name="Freihandform: Form 21">
              <a:extLst>
                <a:ext uri="{FF2B5EF4-FFF2-40B4-BE49-F238E27FC236}">
                  <a16:creationId xmlns:a16="http://schemas.microsoft.com/office/drawing/2014/main" id="{5168165D-FCCB-4BF9-8D98-640C945AC79D}"/>
                </a:ext>
              </a:extLst>
            </p:cNvPr>
            <p:cNvSpPr/>
            <p:nvPr/>
          </p:nvSpPr>
          <p:spPr>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5" name="Freihandform: Form 24">
              <a:extLst>
                <a:ext uri="{FF2B5EF4-FFF2-40B4-BE49-F238E27FC236}">
                  <a16:creationId xmlns:a16="http://schemas.microsoft.com/office/drawing/2014/main" id="{B5F7876C-AC60-4799-86A0-0A51AA6B4D8C}"/>
                </a:ext>
              </a:extLst>
            </p:cNvPr>
            <p:cNvSpPr/>
            <p:nvPr/>
          </p:nvSpPr>
          <p:spPr>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7" name="Freihandform: Form 26">
              <a:extLst>
                <a:ext uri="{FF2B5EF4-FFF2-40B4-BE49-F238E27FC236}">
                  <a16:creationId xmlns:a16="http://schemas.microsoft.com/office/drawing/2014/main" id="{908AE4B4-00E5-4680-943F-0F4A09E9C7B1}"/>
                </a:ext>
              </a:extLst>
            </p:cNvPr>
            <p:cNvSpPr/>
            <p:nvPr/>
          </p:nvSpPr>
          <p:spPr>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8" name="Freihandform: Form 27">
              <a:extLst>
                <a:ext uri="{FF2B5EF4-FFF2-40B4-BE49-F238E27FC236}">
                  <a16:creationId xmlns:a16="http://schemas.microsoft.com/office/drawing/2014/main" id="{00D9B4E6-D746-4A20-90F1-F81BBED16C6C}"/>
                </a:ext>
              </a:extLst>
            </p:cNvPr>
            <p:cNvSpPr/>
            <p:nvPr/>
          </p:nvSpPr>
          <p:spPr>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9" name="Freihandform: Form 28">
              <a:extLst>
                <a:ext uri="{FF2B5EF4-FFF2-40B4-BE49-F238E27FC236}">
                  <a16:creationId xmlns:a16="http://schemas.microsoft.com/office/drawing/2014/main" id="{F2AC721D-6981-475E-9C41-AB95E319A72D}"/>
                </a:ext>
              </a:extLst>
            </p:cNvPr>
            <p:cNvSpPr/>
            <p:nvPr/>
          </p:nvSpPr>
          <p:spPr>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2" name="Freihandform: Form 31">
              <a:extLst>
                <a:ext uri="{FF2B5EF4-FFF2-40B4-BE49-F238E27FC236}">
                  <a16:creationId xmlns:a16="http://schemas.microsoft.com/office/drawing/2014/main" id="{86686FE3-E8BB-48EF-B091-6A35E65C419D}"/>
                </a:ext>
              </a:extLst>
            </p:cNvPr>
            <p:cNvSpPr/>
            <p:nvPr/>
          </p:nvSpPr>
          <p:spPr>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3" name="Freihandform: Form 32">
              <a:extLst>
                <a:ext uri="{FF2B5EF4-FFF2-40B4-BE49-F238E27FC236}">
                  <a16:creationId xmlns:a16="http://schemas.microsoft.com/office/drawing/2014/main" id="{61B9E661-3667-4C4F-9F77-DF4278159A9E}"/>
                </a:ext>
              </a:extLst>
            </p:cNvPr>
            <p:cNvSpPr/>
            <p:nvPr/>
          </p:nvSpPr>
          <p:spPr>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4" name="Freihandform: Form 33">
              <a:extLst>
                <a:ext uri="{FF2B5EF4-FFF2-40B4-BE49-F238E27FC236}">
                  <a16:creationId xmlns:a16="http://schemas.microsoft.com/office/drawing/2014/main" id="{C39ECC12-0B75-42C0-89E1-7B0DDFFB0A25}"/>
                </a:ext>
              </a:extLst>
            </p:cNvPr>
            <p:cNvSpPr/>
            <p:nvPr/>
          </p:nvSpPr>
          <p:spPr>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5" name="Freihandform: Form 34">
              <a:extLst>
                <a:ext uri="{FF2B5EF4-FFF2-40B4-BE49-F238E27FC236}">
                  <a16:creationId xmlns:a16="http://schemas.microsoft.com/office/drawing/2014/main" id="{DB802869-4C3B-412C-851D-F0A20BEDCAEE}"/>
                </a:ext>
              </a:extLst>
            </p:cNvPr>
            <p:cNvSpPr/>
            <p:nvPr/>
          </p:nvSpPr>
          <p:spPr>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6" name="Freihandform: Form 35">
              <a:extLst>
                <a:ext uri="{FF2B5EF4-FFF2-40B4-BE49-F238E27FC236}">
                  <a16:creationId xmlns:a16="http://schemas.microsoft.com/office/drawing/2014/main" id="{4C790565-82D7-4141-9EFD-1DAD9324E4DB}"/>
                </a:ext>
              </a:extLst>
            </p:cNvPr>
            <p:cNvSpPr/>
            <p:nvPr/>
          </p:nvSpPr>
          <p:spPr>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7" name="Freihandform: Form 36">
              <a:extLst>
                <a:ext uri="{FF2B5EF4-FFF2-40B4-BE49-F238E27FC236}">
                  <a16:creationId xmlns:a16="http://schemas.microsoft.com/office/drawing/2014/main" id="{1BA916B3-BBE0-4258-806E-C01410E238FC}"/>
                </a:ext>
              </a:extLst>
            </p:cNvPr>
            <p:cNvSpPr/>
            <p:nvPr/>
          </p:nvSpPr>
          <p:spPr>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8" name="Freihandform: Form 37">
              <a:extLst>
                <a:ext uri="{FF2B5EF4-FFF2-40B4-BE49-F238E27FC236}">
                  <a16:creationId xmlns:a16="http://schemas.microsoft.com/office/drawing/2014/main" id="{2EF2EFF2-0621-4BB4-AE6F-1C17C167819E}"/>
                </a:ext>
              </a:extLst>
            </p:cNvPr>
            <p:cNvSpPr/>
            <p:nvPr/>
          </p:nvSpPr>
          <p:spPr>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9" name="Freihandform: Form 38">
              <a:extLst>
                <a:ext uri="{FF2B5EF4-FFF2-40B4-BE49-F238E27FC236}">
                  <a16:creationId xmlns:a16="http://schemas.microsoft.com/office/drawing/2014/main" id="{7E89B1DD-0B98-4121-A785-3CCCDA9913C4}"/>
                </a:ext>
              </a:extLst>
            </p:cNvPr>
            <p:cNvSpPr/>
            <p:nvPr/>
          </p:nvSpPr>
          <p:spPr>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0" name="Freihandform: Form 39">
              <a:extLst>
                <a:ext uri="{FF2B5EF4-FFF2-40B4-BE49-F238E27FC236}">
                  <a16:creationId xmlns:a16="http://schemas.microsoft.com/office/drawing/2014/main" id="{97A4EABE-652A-49A0-BB65-327353FAAB93}"/>
                </a:ext>
              </a:extLst>
            </p:cNvPr>
            <p:cNvSpPr/>
            <p:nvPr/>
          </p:nvSpPr>
          <p:spPr>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1" name="Freihandform: Form 40">
              <a:extLst>
                <a:ext uri="{FF2B5EF4-FFF2-40B4-BE49-F238E27FC236}">
                  <a16:creationId xmlns:a16="http://schemas.microsoft.com/office/drawing/2014/main" id="{7B7A3E74-8910-4A3C-8F1A-7048E722DCAF}"/>
                </a:ext>
              </a:extLst>
            </p:cNvPr>
            <p:cNvSpPr/>
            <p:nvPr/>
          </p:nvSpPr>
          <p:spPr>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2" name="Freihandform: Form 41">
              <a:extLst>
                <a:ext uri="{FF2B5EF4-FFF2-40B4-BE49-F238E27FC236}">
                  <a16:creationId xmlns:a16="http://schemas.microsoft.com/office/drawing/2014/main" id="{593722B7-F739-4023-82D9-3A9451453F38}"/>
                </a:ext>
              </a:extLst>
            </p:cNvPr>
            <p:cNvSpPr/>
            <p:nvPr/>
          </p:nvSpPr>
          <p:spPr>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3" name="Freihandform: Form 42">
              <a:extLst>
                <a:ext uri="{FF2B5EF4-FFF2-40B4-BE49-F238E27FC236}">
                  <a16:creationId xmlns:a16="http://schemas.microsoft.com/office/drawing/2014/main" id="{43ADD3E1-D6F0-4510-8F44-B6C26D28565D}"/>
                </a:ext>
              </a:extLst>
            </p:cNvPr>
            <p:cNvSpPr/>
            <p:nvPr/>
          </p:nvSpPr>
          <p:spPr>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4" name="Freihandform: Form 43">
              <a:extLst>
                <a:ext uri="{FF2B5EF4-FFF2-40B4-BE49-F238E27FC236}">
                  <a16:creationId xmlns:a16="http://schemas.microsoft.com/office/drawing/2014/main" id="{B4FDE200-68D1-444B-BD81-04BB1A56961B}"/>
                </a:ext>
              </a:extLst>
            </p:cNvPr>
            <p:cNvSpPr/>
            <p:nvPr/>
          </p:nvSpPr>
          <p:spPr>
            <a:xfrm>
              <a:off x="7381300"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5" name="Freihandform: Form 44">
              <a:extLst>
                <a:ext uri="{FF2B5EF4-FFF2-40B4-BE49-F238E27FC236}">
                  <a16:creationId xmlns:a16="http://schemas.microsoft.com/office/drawing/2014/main" id="{75F0DFE5-F66E-4D6A-ABAF-347BA1D701E8}"/>
                </a:ext>
              </a:extLst>
            </p:cNvPr>
            <p:cNvSpPr/>
            <p:nvPr/>
          </p:nvSpPr>
          <p:spPr>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6" name="Freihandform: Form 45">
              <a:extLst>
                <a:ext uri="{FF2B5EF4-FFF2-40B4-BE49-F238E27FC236}">
                  <a16:creationId xmlns:a16="http://schemas.microsoft.com/office/drawing/2014/main" id="{0BA00B54-E6A0-41D0-AE96-69E842283C63}"/>
                </a:ext>
              </a:extLst>
            </p:cNvPr>
            <p:cNvSpPr/>
            <p:nvPr/>
          </p:nvSpPr>
          <p:spPr>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7" name="Freihandform: Form 46">
              <a:extLst>
                <a:ext uri="{FF2B5EF4-FFF2-40B4-BE49-F238E27FC236}">
                  <a16:creationId xmlns:a16="http://schemas.microsoft.com/office/drawing/2014/main" id="{69F6DCC1-40F7-4290-9D3C-9B8FFB11CA42}"/>
                </a:ext>
              </a:extLst>
            </p:cNvPr>
            <p:cNvSpPr/>
            <p:nvPr/>
          </p:nvSpPr>
          <p:spPr>
            <a:xfrm>
              <a:off x="7109132"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8" name="Freihandform: Form 47">
              <a:extLst>
                <a:ext uri="{FF2B5EF4-FFF2-40B4-BE49-F238E27FC236}">
                  <a16:creationId xmlns:a16="http://schemas.microsoft.com/office/drawing/2014/main" id="{3C69051D-8C66-4C5A-97DF-7D8A226CE0F4}"/>
                </a:ext>
              </a:extLst>
            </p:cNvPr>
            <p:cNvSpPr/>
            <p:nvPr/>
          </p:nvSpPr>
          <p:spPr>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9" name="Freihandform: Form 48">
              <a:extLst>
                <a:ext uri="{FF2B5EF4-FFF2-40B4-BE49-F238E27FC236}">
                  <a16:creationId xmlns:a16="http://schemas.microsoft.com/office/drawing/2014/main" id="{B9E3EC4F-B307-41A5-A11E-882A8ED2EDA2}"/>
                </a:ext>
              </a:extLst>
            </p:cNvPr>
            <p:cNvSpPr/>
            <p:nvPr/>
          </p:nvSpPr>
          <p:spPr>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0" name="Freihandform: Form 49">
              <a:extLst>
                <a:ext uri="{FF2B5EF4-FFF2-40B4-BE49-F238E27FC236}">
                  <a16:creationId xmlns:a16="http://schemas.microsoft.com/office/drawing/2014/main" id="{F49A3432-8391-4EAD-9FF4-EB35C717F060}"/>
                </a:ext>
              </a:extLst>
            </p:cNvPr>
            <p:cNvSpPr/>
            <p:nvPr/>
          </p:nvSpPr>
          <p:spPr>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1" name="Freihandform: Form 50">
              <a:extLst>
                <a:ext uri="{FF2B5EF4-FFF2-40B4-BE49-F238E27FC236}">
                  <a16:creationId xmlns:a16="http://schemas.microsoft.com/office/drawing/2014/main" id="{AA0472C8-F9E1-4F20-A038-9D159BF91E2D}"/>
                </a:ext>
              </a:extLst>
            </p:cNvPr>
            <p:cNvSpPr/>
            <p:nvPr/>
          </p:nvSpPr>
          <p:spPr>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2" name="Freihandform: Form 51">
              <a:extLst>
                <a:ext uri="{FF2B5EF4-FFF2-40B4-BE49-F238E27FC236}">
                  <a16:creationId xmlns:a16="http://schemas.microsoft.com/office/drawing/2014/main" id="{A477CC08-3B7D-489F-922F-453948453B11}"/>
                </a:ext>
              </a:extLst>
            </p:cNvPr>
            <p:cNvSpPr/>
            <p:nvPr/>
          </p:nvSpPr>
          <p:spPr>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3" name="Freihandform: Form 52">
              <a:extLst>
                <a:ext uri="{FF2B5EF4-FFF2-40B4-BE49-F238E27FC236}">
                  <a16:creationId xmlns:a16="http://schemas.microsoft.com/office/drawing/2014/main" id="{081E0C53-0926-4311-84B2-26FDDA4D89C0}"/>
                </a:ext>
              </a:extLst>
            </p:cNvPr>
            <p:cNvSpPr/>
            <p:nvPr/>
          </p:nvSpPr>
          <p:spPr>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4" name="Freihandform: Form 53">
              <a:extLst>
                <a:ext uri="{FF2B5EF4-FFF2-40B4-BE49-F238E27FC236}">
                  <a16:creationId xmlns:a16="http://schemas.microsoft.com/office/drawing/2014/main" id="{06D9E202-C5FF-49FC-9199-03AF75B46361}"/>
                </a:ext>
              </a:extLst>
            </p:cNvPr>
            <p:cNvSpPr/>
            <p:nvPr/>
          </p:nvSpPr>
          <p:spPr>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5" name="Freihandform: Form 54">
              <a:extLst>
                <a:ext uri="{FF2B5EF4-FFF2-40B4-BE49-F238E27FC236}">
                  <a16:creationId xmlns:a16="http://schemas.microsoft.com/office/drawing/2014/main" id="{AA2F5803-DDDF-4DD3-9F07-3E4E2C19F371}"/>
                </a:ext>
              </a:extLst>
            </p:cNvPr>
            <p:cNvSpPr/>
            <p:nvPr/>
          </p:nvSpPr>
          <p:spPr>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6" name="Freihandform: Form 55">
              <a:extLst>
                <a:ext uri="{FF2B5EF4-FFF2-40B4-BE49-F238E27FC236}">
                  <a16:creationId xmlns:a16="http://schemas.microsoft.com/office/drawing/2014/main" id="{B7F29B03-B427-4B1F-B16D-E17E3C66D73E}"/>
                </a:ext>
              </a:extLst>
            </p:cNvPr>
            <p:cNvSpPr/>
            <p:nvPr/>
          </p:nvSpPr>
          <p:spPr>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7" name="Freihandform: Form 56">
              <a:extLst>
                <a:ext uri="{FF2B5EF4-FFF2-40B4-BE49-F238E27FC236}">
                  <a16:creationId xmlns:a16="http://schemas.microsoft.com/office/drawing/2014/main" id="{576F52E4-A008-4005-8BAD-482A09FA9EB5}"/>
                </a:ext>
              </a:extLst>
            </p:cNvPr>
            <p:cNvSpPr/>
            <p:nvPr/>
          </p:nvSpPr>
          <p:spPr>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8" name="Freihandform: Form 57">
              <a:extLst>
                <a:ext uri="{FF2B5EF4-FFF2-40B4-BE49-F238E27FC236}">
                  <a16:creationId xmlns:a16="http://schemas.microsoft.com/office/drawing/2014/main" id="{4E104B6B-12FD-4C69-9947-FB3CE15278EC}"/>
                </a:ext>
              </a:extLst>
            </p:cNvPr>
            <p:cNvSpPr/>
            <p:nvPr/>
          </p:nvSpPr>
          <p:spPr>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9" name="Freihandform: Form 58">
              <a:extLst>
                <a:ext uri="{FF2B5EF4-FFF2-40B4-BE49-F238E27FC236}">
                  <a16:creationId xmlns:a16="http://schemas.microsoft.com/office/drawing/2014/main" id="{8FDEB30C-4555-4C9A-A9E5-A0D2ED50E457}"/>
                </a:ext>
              </a:extLst>
            </p:cNvPr>
            <p:cNvSpPr/>
            <p:nvPr/>
          </p:nvSpPr>
          <p:spPr>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0" name="Freihandform: Form 59">
              <a:extLst>
                <a:ext uri="{FF2B5EF4-FFF2-40B4-BE49-F238E27FC236}">
                  <a16:creationId xmlns:a16="http://schemas.microsoft.com/office/drawing/2014/main" id="{C4E28B32-530A-4B2B-842E-ADB697208C2E}"/>
                </a:ext>
              </a:extLst>
            </p:cNvPr>
            <p:cNvSpPr/>
            <p:nvPr/>
          </p:nvSpPr>
          <p:spPr>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1" name="Freihandform: Form 60">
              <a:extLst>
                <a:ext uri="{FF2B5EF4-FFF2-40B4-BE49-F238E27FC236}">
                  <a16:creationId xmlns:a16="http://schemas.microsoft.com/office/drawing/2014/main" id="{C743B64B-ED7E-4D2A-B12A-ED1371B90E19}"/>
                </a:ext>
              </a:extLst>
            </p:cNvPr>
            <p:cNvSpPr/>
            <p:nvPr/>
          </p:nvSpPr>
          <p:spPr>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2" name="Freihandform: Form 61">
              <a:extLst>
                <a:ext uri="{FF2B5EF4-FFF2-40B4-BE49-F238E27FC236}">
                  <a16:creationId xmlns:a16="http://schemas.microsoft.com/office/drawing/2014/main" id="{9342623E-8B9D-48BB-B16E-61F995BC2EEB}"/>
                </a:ext>
              </a:extLst>
            </p:cNvPr>
            <p:cNvSpPr/>
            <p:nvPr/>
          </p:nvSpPr>
          <p:spPr>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3" name="Freihandform: Form 62">
              <a:extLst>
                <a:ext uri="{FF2B5EF4-FFF2-40B4-BE49-F238E27FC236}">
                  <a16:creationId xmlns:a16="http://schemas.microsoft.com/office/drawing/2014/main" id="{00D3CCC8-A440-4F78-A750-D55B06D933E3}"/>
                </a:ext>
              </a:extLst>
            </p:cNvPr>
            <p:cNvSpPr/>
            <p:nvPr/>
          </p:nvSpPr>
          <p:spPr>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4" name="Freihandform: Form 63">
              <a:extLst>
                <a:ext uri="{FF2B5EF4-FFF2-40B4-BE49-F238E27FC236}">
                  <a16:creationId xmlns:a16="http://schemas.microsoft.com/office/drawing/2014/main" id="{20AC9CEF-2FAA-4241-ABFD-6BB8A4E0B1B4}"/>
                </a:ext>
              </a:extLst>
            </p:cNvPr>
            <p:cNvSpPr/>
            <p:nvPr/>
          </p:nvSpPr>
          <p:spPr>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5" name="Freihandform: Form 64">
              <a:extLst>
                <a:ext uri="{FF2B5EF4-FFF2-40B4-BE49-F238E27FC236}">
                  <a16:creationId xmlns:a16="http://schemas.microsoft.com/office/drawing/2014/main" id="{05EB9196-D340-4C91-A405-CB6040BDF23C}"/>
                </a:ext>
              </a:extLst>
            </p:cNvPr>
            <p:cNvSpPr/>
            <p:nvPr/>
          </p:nvSpPr>
          <p:spPr>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6" name="Freihandform: Form 65">
              <a:extLst>
                <a:ext uri="{FF2B5EF4-FFF2-40B4-BE49-F238E27FC236}">
                  <a16:creationId xmlns:a16="http://schemas.microsoft.com/office/drawing/2014/main" id="{47C65373-7A5D-493E-9570-77C25D8A5A38}"/>
                </a:ext>
              </a:extLst>
            </p:cNvPr>
            <p:cNvSpPr/>
            <p:nvPr/>
          </p:nvSpPr>
          <p:spPr>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7" name="Freihandform: Form 66">
              <a:extLst>
                <a:ext uri="{FF2B5EF4-FFF2-40B4-BE49-F238E27FC236}">
                  <a16:creationId xmlns:a16="http://schemas.microsoft.com/office/drawing/2014/main" id="{E2C093CB-0D37-433D-9112-B8D44FB832CF}"/>
                </a:ext>
              </a:extLst>
            </p:cNvPr>
            <p:cNvSpPr/>
            <p:nvPr/>
          </p:nvSpPr>
          <p:spPr>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8" name="Freihandform: Form 67">
              <a:extLst>
                <a:ext uri="{FF2B5EF4-FFF2-40B4-BE49-F238E27FC236}">
                  <a16:creationId xmlns:a16="http://schemas.microsoft.com/office/drawing/2014/main" id="{CB9F545F-B056-4EB2-B974-680DCA2F17C9}"/>
                </a:ext>
              </a:extLst>
            </p:cNvPr>
            <p:cNvSpPr/>
            <p:nvPr/>
          </p:nvSpPr>
          <p:spPr>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9" name="Freihandform: Form 68">
              <a:extLst>
                <a:ext uri="{FF2B5EF4-FFF2-40B4-BE49-F238E27FC236}">
                  <a16:creationId xmlns:a16="http://schemas.microsoft.com/office/drawing/2014/main" id="{C34C831A-76DD-40A4-880A-10FCCBACCA21}"/>
                </a:ext>
              </a:extLst>
            </p:cNvPr>
            <p:cNvSpPr/>
            <p:nvPr/>
          </p:nvSpPr>
          <p:spPr>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0" name="Freihandform: Form 69">
              <a:extLst>
                <a:ext uri="{FF2B5EF4-FFF2-40B4-BE49-F238E27FC236}">
                  <a16:creationId xmlns:a16="http://schemas.microsoft.com/office/drawing/2014/main" id="{96857F5E-BE55-49E9-AD95-16E98FE8618B}"/>
                </a:ext>
              </a:extLst>
            </p:cNvPr>
            <p:cNvSpPr/>
            <p:nvPr/>
          </p:nvSpPr>
          <p:spPr>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1" name="Freihandform: Form 70">
              <a:extLst>
                <a:ext uri="{FF2B5EF4-FFF2-40B4-BE49-F238E27FC236}">
                  <a16:creationId xmlns:a16="http://schemas.microsoft.com/office/drawing/2014/main" id="{D38D83DA-AEAB-4B9C-835A-1C60DA99FE38}"/>
                </a:ext>
              </a:extLst>
            </p:cNvPr>
            <p:cNvSpPr/>
            <p:nvPr/>
          </p:nvSpPr>
          <p:spPr>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2" name="Freihandform: Form 71">
              <a:extLst>
                <a:ext uri="{FF2B5EF4-FFF2-40B4-BE49-F238E27FC236}">
                  <a16:creationId xmlns:a16="http://schemas.microsoft.com/office/drawing/2014/main" id="{F987D101-B8F3-4D3D-A94B-905E1C2C386F}"/>
                </a:ext>
              </a:extLst>
            </p:cNvPr>
            <p:cNvSpPr/>
            <p:nvPr/>
          </p:nvSpPr>
          <p:spPr>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3" name="Freihandform: Form 72">
              <a:extLst>
                <a:ext uri="{FF2B5EF4-FFF2-40B4-BE49-F238E27FC236}">
                  <a16:creationId xmlns:a16="http://schemas.microsoft.com/office/drawing/2014/main" id="{15AC97AA-D4C0-424F-93B1-8BDAA7D5CEAF}"/>
                </a:ext>
              </a:extLst>
            </p:cNvPr>
            <p:cNvSpPr/>
            <p:nvPr/>
          </p:nvSpPr>
          <p:spPr>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4" name="Freihandform: Form 73">
              <a:extLst>
                <a:ext uri="{FF2B5EF4-FFF2-40B4-BE49-F238E27FC236}">
                  <a16:creationId xmlns:a16="http://schemas.microsoft.com/office/drawing/2014/main" id="{6FF5D1B8-D6A6-4138-82E3-4606AC07AA78}"/>
                </a:ext>
              </a:extLst>
            </p:cNvPr>
            <p:cNvSpPr/>
            <p:nvPr/>
          </p:nvSpPr>
          <p:spPr>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5" name="Freihandform: Form 74">
              <a:extLst>
                <a:ext uri="{FF2B5EF4-FFF2-40B4-BE49-F238E27FC236}">
                  <a16:creationId xmlns:a16="http://schemas.microsoft.com/office/drawing/2014/main" id="{7BDE243E-D0E9-479B-ADB5-A80AFC266875}"/>
                </a:ext>
              </a:extLst>
            </p:cNvPr>
            <p:cNvSpPr/>
            <p:nvPr/>
          </p:nvSpPr>
          <p:spPr>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6" name="Freihandform: Form 75">
              <a:extLst>
                <a:ext uri="{FF2B5EF4-FFF2-40B4-BE49-F238E27FC236}">
                  <a16:creationId xmlns:a16="http://schemas.microsoft.com/office/drawing/2014/main" id="{7E91EC0D-C632-4E9F-B326-42BC458835BB}"/>
                </a:ext>
              </a:extLst>
            </p:cNvPr>
            <p:cNvSpPr/>
            <p:nvPr/>
          </p:nvSpPr>
          <p:spPr>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7" name="Freihandform: Form 76">
              <a:extLst>
                <a:ext uri="{FF2B5EF4-FFF2-40B4-BE49-F238E27FC236}">
                  <a16:creationId xmlns:a16="http://schemas.microsoft.com/office/drawing/2014/main" id="{58F21A4C-5D25-4EC0-93AA-C5540DFFB3D1}"/>
                </a:ext>
              </a:extLst>
            </p:cNvPr>
            <p:cNvSpPr/>
            <p:nvPr/>
          </p:nvSpPr>
          <p:spPr>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8" name="Freihandform: Form 77">
              <a:extLst>
                <a:ext uri="{FF2B5EF4-FFF2-40B4-BE49-F238E27FC236}">
                  <a16:creationId xmlns:a16="http://schemas.microsoft.com/office/drawing/2014/main" id="{D918B9DD-15CB-4148-B334-535C899FD8A9}"/>
                </a:ext>
              </a:extLst>
            </p:cNvPr>
            <p:cNvSpPr/>
            <p:nvPr/>
          </p:nvSpPr>
          <p:spPr>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9" name="Freihandform: Form 78">
              <a:extLst>
                <a:ext uri="{FF2B5EF4-FFF2-40B4-BE49-F238E27FC236}">
                  <a16:creationId xmlns:a16="http://schemas.microsoft.com/office/drawing/2014/main" id="{3CE00CD2-E3B7-47C6-BE39-89AC7AE8896A}"/>
                </a:ext>
              </a:extLst>
            </p:cNvPr>
            <p:cNvSpPr/>
            <p:nvPr/>
          </p:nvSpPr>
          <p:spPr>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0" name="Freihandform: Form 79">
              <a:extLst>
                <a:ext uri="{FF2B5EF4-FFF2-40B4-BE49-F238E27FC236}">
                  <a16:creationId xmlns:a16="http://schemas.microsoft.com/office/drawing/2014/main" id="{467C0764-A411-42BF-A7B1-7A05D3FAB50B}"/>
                </a:ext>
              </a:extLst>
            </p:cNvPr>
            <p:cNvSpPr/>
            <p:nvPr/>
          </p:nvSpPr>
          <p:spPr>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1" name="Freihandform: Form 80">
              <a:extLst>
                <a:ext uri="{FF2B5EF4-FFF2-40B4-BE49-F238E27FC236}">
                  <a16:creationId xmlns:a16="http://schemas.microsoft.com/office/drawing/2014/main" id="{31010905-2A84-4CB3-9FF3-FEA618F9BB46}"/>
                </a:ext>
              </a:extLst>
            </p:cNvPr>
            <p:cNvSpPr/>
            <p:nvPr/>
          </p:nvSpPr>
          <p:spPr>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2" name="Freihandform: Form 81">
              <a:extLst>
                <a:ext uri="{FF2B5EF4-FFF2-40B4-BE49-F238E27FC236}">
                  <a16:creationId xmlns:a16="http://schemas.microsoft.com/office/drawing/2014/main" id="{C7F151E9-1E68-4430-B4BD-DB8DF3F39AF8}"/>
                </a:ext>
              </a:extLst>
            </p:cNvPr>
            <p:cNvSpPr/>
            <p:nvPr/>
          </p:nvSpPr>
          <p:spPr>
            <a:xfrm>
              <a:off x="7922060" y="3285924"/>
              <a:ext cx="27126"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3" name="Freihandform: Form 82">
              <a:extLst>
                <a:ext uri="{FF2B5EF4-FFF2-40B4-BE49-F238E27FC236}">
                  <a16:creationId xmlns:a16="http://schemas.microsoft.com/office/drawing/2014/main" id="{90BB296F-5AC5-447B-AB23-60A4964F7F3D}"/>
                </a:ext>
              </a:extLst>
            </p:cNvPr>
            <p:cNvSpPr/>
            <p:nvPr/>
          </p:nvSpPr>
          <p:spPr>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4" name="Freihandform: Form 83">
              <a:extLst>
                <a:ext uri="{FF2B5EF4-FFF2-40B4-BE49-F238E27FC236}">
                  <a16:creationId xmlns:a16="http://schemas.microsoft.com/office/drawing/2014/main" id="{8F816A2C-6918-444E-8B8E-9823FBC5929C}"/>
                </a:ext>
              </a:extLst>
            </p:cNvPr>
            <p:cNvSpPr/>
            <p:nvPr/>
          </p:nvSpPr>
          <p:spPr>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5" name="Freihandform: Form 84">
              <a:extLst>
                <a:ext uri="{FF2B5EF4-FFF2-40B4-BE49-F238E27FC236}">
                  <a16:creationId xmlns:a16="http://schemas.microsoft.com/office/drawing/2014/main" id="{9563A9F6-B913-412B-9A56-8766F3C44D77}"/>
                </a:ext>
              </a:extLst>
            </p:cNvPr>
            <p:cNvSpPr/>
            <p:nvPr/>
          </p:nvSpPr>
          <p:spPr>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6" name="Freihandform: Form 85">
              <a:extLst>
                <a:ext uri="{FF2B5EF4-FFF2-40B4-BE49-F238E27FC236}">
                  <a16:creationId xmlns:a16="http://schemas.microsoft.com/office/drawing/2014/main" id="{B21E1A75-4929-42EC-BFF4-A52CC5CCE8FD}"/>
                </a:ext>
              </a:extLst>
            </p:cNvPr>
            <p:cNvSpPr/>
            <p:nvPr/>
          </p:nvSpPr>
          <p:spPr>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7" name="Freihandform: Form 86">
              <a:extLst>
                <a:ext uri="{FF2B5EF4-FFF2-40B4-BE49-F238E27FC236}">
                  <a16:creationId xmlns:a16="http://schemas.microsoft.com/office/drawing/2014/main" id="{493B0BF7-CED9-4EB8-AAE6-8174E4B0C414}"/>
                </a:ext>
              </a:extLst>
            </p:cNvPr>
            <p:cNvSpPr/>
            <p:nvPr/>
          </p:nvSpPr>
          <p:spPr>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8" name="Freihandform: Form 87">
              <a:extLst>
                <a:ext uri="{FF2B5EF4-FFF2-40B4-BE49-F238E27FC236}">
                  <a16:creationId xmlns:a16="http://schemas.microsoft.com/office/drawing/2014/main" id="{9452B7FC-6086-4E99-A922-A1B1475A1A97}"/>
                </a:ext>
              </a:extLst>
            </p:cNvPr>
            <p:cNvSpPr/>
            <p:nvPr/>
          </p:nvSpPr>
          <p:spPr>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grpSp>
      <p:sp>
        <p:nvSpPr>
          <p:cNvPr id="90" name="Textplatzhalter 2">
            <a:extLst>
              <a:ext uri="{FF2B5EF4-FFF2-40B4-BE49-F238E27FC236}">
                <a16:creationId xmlns:a16="http://schemas.microsoft.com/office/drawing/2014/main" id="{BE67BE01-1716-44D2-9DE4-C9D6BAADD4CE}"/>
              </a:ext>
            </a:extLst>
          </p:cNvPr>
          <p:cNvSpPr>
            <a:spLocks noGrp="1"/>
          </p:cNvSpPr>
          <p:nvPr>
            <p:ph type="body" sz="quarter" idx="17"/>
          </p:nvPr>
        </p:nvSpPr>
        <p:spPr>
          <a:xfrm>
            <a:off x="4329874" y="225425"/>
            <a:ext cx="7633526" cy="6392863"/>
          </a:xfrm>
          <a:prstGeom prst="rect">
            <a:avLst/>
          </a:prstGeom>
        </p:spPr>
        <p:txBody>
          <a:bodyPr anchor="ctr"/>
          <a:lstStyle>
            <a:lvl1pPr marL="228600" indent="-228600">
              <a:buClr>
                <a:srgbClr val="F3C45E"/>
              </a:buClr>
              <a:buFont typeface="Source Sans Pro" panose="020B0503030403020204" pitchFamily="34" charset="0"/>
              <a:buChar char="→"/>
              <a:defRPr sz="2000"/>
            </a:lvl1pPr>
            <a:lvl2pPr marL="685800" indent="-228600">
              <a:buClr>
                <a:srgbClr val="F3C45E"/>
              </a:buClr>
              <a:buFont typeface="Source Sans Pro" panose="020B0503030403020204" pitchFamily="34" charset="0"/>
              <a:buChar char="→"/>
              <a:defRPr sz="1800"/>
            </a:lvl2pPr>
            <a:lvl3pPr marL="1143000" indent="-228600">
              <a:buClr>
                <a:srgbClr val="F3C45E"/>
              </a:buClr>
              <a:buFont typeface="Source Sans Pro" panose="020B0503030403020204" pitchFamily="34" charset="0"/>
              <a:buChar char="→"/>
              <a:defRPr sz="1600"/>
            </a:lvl3pPr>
            <a:lvl4pPr marL="1600200" indent="-228600">
              <a:buClr>
                <a:srgbClr val="F3C45E"/>
              </a:buClr>
              <a:buFont typeface="Source Sans Pro" panose="020B0503030403020204" pitchFamily="34" charset="0"/>
              <a:buChar char="→"/>
              <a:defRPr sz="1400"/>
            </a:lvl4pPr>
            <a:lvl5pPr marL="2057400" indent="-228600">
              <a:buClr>
                <a:srgbClr val="F3C45E"/>
              </a:buClr>
              <a:buFont typeface="Source Sans Pro" panose="020B0503030403020204" pitchFamily="34" charset="0"/>
              <a:buChar cha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836587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Aufzählung">
    <p:spTree>
      <p:nvGrpSpPr>
        <p:cNvPr id="1" name=""/>
        <p:cNvGrpSpPr/>
        <p:nvPr/>
      </p:nvGrpSpPr>
      <p:grpSpPr>
        <a:xfrm>
          <a:off x="0" y="0"/>
          <a:ext cx="0" cy="0"/>
          <a:chOff x="0" y="0"/>
          <a:chExt cx="0" cy="0"/>
        </a:xfrm>
      </p:grpSpPr>
      <p:sp>
        <p:nvSpPr>
          <p:cNvPr id="89" name="!! R2">
            <a:extLst>
              <a:ext uri="{FF2B5EF4-FFF2-40B4-BE49-F238E27FC236}">
                <a16:creationId xmlns:a16="http://schemas.microsoft.com/office/drawing/2014/main" id="{9B14203B-DCC3-4A62-B04B-88A9BC1B1A1D}"/>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3872"/>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grpSp>
        <p:nvGrpSpPr>
          <p:cNvPr id="14" name="Gruppieren 13">
            <a:extLst>
              <a:ext uri="{FF2B5EF4-FFF2-40B4-BE49-F238E27FC236}">
                <a16:creationId xmlns:a16="http://schemas.microsoft.com/office/drawing/2014/main" id="{67D2A82B-DD14-450C-8349-6AAC275CB436}"/>
              </a:ext>
            </a:extLst>
          </p:cNvPr>
          <p:cNvGrpSpPr/>
          <p:nvPr/>
        </p:nvGrpSpPr>
        <p:grpSpPr>
          <a:xfrm rot="701874">
            <a:off x="1957422" y="3349380"/>
            <a:ext cx="1776742" cy="2372239"/>
            <a:chOff x="6158294" y="2910638"/>
            <a:chExt cx="2053562" cy="2741838"/>
          </a:xfrm>
          <a:solidFill>
            <a:schemeClr val="accent3"/>
          </a:solidFill>
        </p:grpSpPr>
        <p:sp>
          <p:nvSpPr>
            <p:cNvPr id="15" name="Freihandform: Form 14">
              <a:extLst>
                <a:ext uri="{FF2B5EF4-FFF2-40B4-BE49-F238E27FC236}">
                  <a16:creationId xmlns:a16="http://schemas.microsoft.com/office/drawing/2014/main" id="{EF4973DE-493C-4EC1-81D9-D3ABAAD2212C}"/>
                </a:ext>
              </a:extLst>
            </p:cNvPr>
            <p:cNvSpPr/>
            <p:nvPr/>
          </p:nvSpPr>
          <p:spPr>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18" name="Freihandform: Form 17">
              <a:extLst>
                <a:ext uri="{FF2B5EF4-FFF2-40B4-BE49-F238E27FC236}">
                  <a16:creationId xmlns:a16="http://schemas.microsoft.com/office/drawing/2014/main" id="{64B34AA1-FE06-411E-9065-A64F1AE03B04}"/>
                </a:ext>
              </a:extLst>
            </p:cNvPr>
            <p:cNvSpPr/>
            <p:nvPr/>
          </p:nvSpPr>
          <p:spPr>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0" name="Freihandform: Form 19">
              <a:extLst>
                <a:ext uri="{FF2B5EF4-FFF2-40B4-BE49-F238E27FC236}">
                  <a16:creationId xmlns:a16="http://schemas.microsoft.com/office/drawing/2014/main" id="{D2055778-F7D1-419C-BA1F-843C8D107605}"/>
                </a:ext>
              </a:extLst>
            </p:cNvPr>
            <p:cNvSpPr/>
            <p:nvPr/>
          </p:nvSpPr>
          <p:spPr>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2" name="Freihandform: Form 21">
              <a:extLst>
                <a:ext uri="{FF2B5EF4-FFF2-40B4-BE49-F238E27FC236}">
                  <a16:creationId xmlns:a16="http://schemas.microsoft.com/office/drawing/2014/main" id="{5168165D-FCCB-4BF9-8D98-640C945AC79D}"/>
                </a:ext>
              </a:extLst>
            </p:cNvPr>
            <p:cNvSpPr/>
            <p:nvPr/>
          </p:nvSpPr>
          <p:spPr>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5" name="Freihandform: Form 24">
              <a:extLst>
                <a:ext uri="{FF2B5EF4-FFF2-40B4-BE49-F238E27FC236}">
                  <a16:creationId xmlns:a16="http://schemas.microsoft.com/office/drawing/2014/main" id="{B5F7876C-AC60-4799-86A0-0A51AA6B4D8C}"/>
                </a:ext>
              </a:extLst>
            </p:cNvPr>
            <p:cNvSpPr/>
            <p:nvPr/>
          </p:nvSpPr>
          <p:spPr>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7" name="Freihandform: Form 26">
              <a:extLst>
                <a:ext uri="{FF2B5EF4-FFF2-40B4-BE49-F238E27FC236}">
                  <a16:creationId xmlns:a16="http://schemas.microsoft.com/office/drawing/2014/main" id="{908AE4B4-00E5-4680-943F-0F4A09E9C7B1}"/>
                </a:ext>
              </a:extLst>
            </p:cNvPr>
            <p:cNvSpPr/>
            <p:nvPr/>
          </p:nvSpPr>
          <p:spPr>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8" name="Freihandform: Form 27">
              <a:extLst>
                <a:ext uri="{FF2B5EF4-FFF2-40B4-BE49-F238E27FC236}">
                  <a16:creationId xmlns:a16="http://schemas.microsoft.com/office/drawing/2014/main" id="{00D9B4E6-D746-4A20-90F1-F81BBED16C6C}"/>
                </a:ext>
              </a:extLst>
            </p:cNvPr>
            <p:cNvSpPr/>
            <p:nvPr/>
          </p:nvSpPr>
          <p:spPr>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9" name="Freihandform: Form 28">
              <a:extLst>
                <a:ext uri="{FF2B5EF4-FFF2-40B4-BE49-F238E27FC236}">
                  <a16:creationId xmlns:a16="http://schemas.microsoft.com/office/drawing/2014/main" id="{F2AC721D-6981-475E-9C41-AB95E319A72D}"/>
                </a:ext>
              </a:extLst>
            </p:cNvPr>
            <p:cNvSpPr/>
            <p:nvPr/>
          </p:nvSpPr>
          <p:spPr>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2" name="Freihandform: Form 31">
              <a:extLst>
                <a:ext uri="{FF2B5EF4-FFF2-40B4-BE49-F238E27FC236}">
                  <a16:creationId xmlns:a16="http://schemas.microsoft.com/office/drawing/2014/main" id="{86686FE3-E8BB-48EF-B091-6A35E65C419D}"/>
                </a:ext>
              </a:extLst>
            </p:cNvPr>
            <p:cNvSpPr/>
            <p:nvPr/>
          </p:nvSpPr>
          <p:spPr>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3" name="Freihandform: Form 32">
              <a:extLst>
                <a:ext uri="{FF2B5EF4-FFF2-40B4-BE49-F238E27FC236}">
                  <a16:creationId xmlns:a16="http://schemas.microsoft.com/office/drawing/2014/main" id="{61B9E661-3667-4C4F-9F77-DF4278159A9E}"/>
                </a:ext>
              </a:extLst>
            </p:cNvPr>
            <p:cNvSpPr/>
            <p:nvPr/>
          </p:nvSpPr>
          <p:spPr>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4" name="Freihandform: Form 33">
              <a:extLst>
                <a:ext uri="{FF2B5EF4-FFF2-40B4-BE49-F238E27FC236}">
                  <a16:creationId xmlns:a16="http://schemas.microsoft.com/office/drawing/2014/main" id="{C39ECC12-0B75-42C0-89E1-7B0DDFFB0A25}"/>
                </a:ext>
              </a:extLst>
            </p:cNvPr>
            <p:cNvSpPr/>
            <p:nvPr/>
          </p:nvSpPr>
          <p:spPr>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5" name="Freihandform: Form 34">
              <a:extLst>
                <a:ext uri="{FF2B5EF4-FFF2-40B4-BE49-F238E27FC236}">
                  <a16:creationId xmlns:a16="http://schemas.microsoft.com/office/drawing/2014/main" id="{DB802869-4C3B-412C-851D-F0A20BEDCAEE}"/>
                </a:ext>
              </a:extLst>
            </p:cNvPr>
            <p:cNvSpPr/>
            <p:nvPr/>
          </p:nvSpPr>
          <p:spPr>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6" name="Freihandform: Form 35">
              <a:extLst>
                <a:ext uri="{FF2B5EF4-FFF2-40B4-BE49-F238E27FC236}">
                  <a16:creationId xmlns:a16="http://schemas.microsoft.com/office/drawing/2014/main" id="{4C790565-82D7-4141-9EFD-1DAD9324E4DB}"/>
                </a:ext>
              </a:extLst>
            </p:cNvPr>
            <p:cNvSpPr/>
            <p:nvPr/>
          </p:nvSpPr>
          <p:spPr>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7" name="Freihandform: Form 36">
              <a:extLst>
                <a:ext uri="{FF2B5EF4-FFF2-40B4-BE49-F238E27FC236}">
                  <a16:creationId xmlns:a16="http://schemas.microsoft.com/office/drawing/2014/main" id="{1BA916B3-BBE0-4258-806E-C01410E238FC}"/>
                </a:ext>
              </a:extLst>
            </p:cNvPr>
            <p:cNvSpPr/>
            <p:nvPr/>
          </p:nvSpPr>
          <p:spPr>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8" name="Freihandform: Form 37">
              <a:extLst>
                <a:ext uri="{FF2B5EF4-FFF2-40B4-BE49-F238E27FC236}">
                  <a16:creationId xmlns:a16="http://schemas.microsoft.com/office/drawing/2014/main" id="{2EF2EFF2-0621-4BB4-AE6F-1C17C167819E}"/>
                </a:ext>
              </a:extLst>
            </p:cNvPr>
            <p:cNvSpPr/>
            <p:nvPr/>
          </p:nvSpPr>
          <p:spPr>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9" name="Freihandform: Form 38">
              <a:extLst>
                <a:ext uri="{FF2B5EF4-FFF2-40B4-BE49-F238E27FC236}">
                  <a16:creationId xmlns:a16="http://schemas.microsoft.com/office/drawing/2014/main" id="{7E89B1DD-0B98-4121-A785-3CCCDA9913C4}"/>
                </a:ext>
              </a:extLst>
            </p:cNvPr>
            <p:cNvSpPr/>
            <p:nvPr/>
          </p:nvSpPr>
          <p:spPr>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0" name="Freihandform: Form 39">
              <a:extLst>
                <a:ext uri="{FF2B5EF4-FFF2-40B4-BE49-F238E27FC236}">
                  <a16:creationId xmlns:a16="http://schemas.microsoft.com/office/drawing/2014/main" id="{97A4EABE-652A-49A0-BB65-327353FAAB93}"/>
                </a:ext>
              </a:extLst>
            </p:cNvPr>
            <p:cNvSpPr/>
            <p:nvPr/>
          </p:nvSpPr>
          <p:spPr>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1" name="Freihandform: Form 40">
              <a:extLst>
                <a:ext uri="{FF2B5EF4-FFF2-40B4-BE49-F238E27FC236}">
                  <a16:creationId xmlns:a16="http://schemas.microsoft.com/office/drawing/2014/main" id="{7B7A3E74-8910-4A3C-8F1A-7048E722DCAF}"/>
                </a:ext>
              </a:extLst>
            </p:cNvPr>
            <p:cNvSpPr/>
            <p:nvPr/>
          </p:nvSpPr>
          <p:spPr>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2" name="Freihandform: Form 41">
              <a:extLst>
                <a:ext uri="{FF2B5EF4-FFF2-40B4-BE49-F238E27FC236}">
                  <a16:creationId xmlns:a16="http://schemas.microsoft.com/office/drawing/2014/main" id="{593722B7-F739-4023-82D9-3A9451453F38}"/>
                </a:ext>
              </a:extLst>
            </p:cNvPr>
            <p:cNvSpPr/>
            <p:nvPr/>
          </p:nvSpPr>
          <p:spPr>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3" name="Freihandform: Form 42">
              <a:extLst>
                <a:ext uri="{FF2B5EF4-FFF2-40B4-BE49-F238E27FC236}">
                  <a16:creationId xmlns:a16="http://schemas.microsoft.com/office/drawing/2014/main" id="{43ADD3E1-D6F0-4510-8F44-B6C26D28565D}"/>
                </a:ext>
              </a:extLst>
            </p:cNvPr>
            <p:cNvSpPr/>
            <p:nvPr/>
          </p:nvSpPr>
          <p:spPr>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4" name="Freihandform: Form 43">
              <a:extLst>
                <a:ext uri="{FF2B5EF4-FFF2-40B4-BE49-F238E27FC236}">
                  <a16:creationId xmlns:a16="http://schemas.microsoft.com/office/drawing/2014/main" id="{B4FDE200-68D1-444B-BD81-04BB1A56961B}"/>
                </a:ext>
              </a:extLst>
            </p:cNvPr>
            <p:cNvSpPr/>
            <p:nvPr/>
          </p:nvSpPr>
          <p:spPr>
            <a:xfrm>
              <a:off x="7381300"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5" name="Freihandform: Form 44">
              <a:extLst>
                <a:ext uri="{FF2B5EF4-FFF2-40B4-BE49-F238E27FC236}">
                  <a16:creationId xmlns:a16="http://schemas.microsoft.com/office/drawing/2014/main" id="{75F0DFE5-F66E-4D6A-ABAF-347BA1D701E8}"/>
                </a:ext>
              </a:extLst>
            </p:cNvPr>
            <p:cNvSpPr/>
            <p:nvPr/>
          </p:nvSpPr>
          <p:spPr>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6" name="Freihandform: Form 45">
              <a:extLst>
                <a:ext uri="{FF2B5EF4-FFF2-40B4-BE49-F238E27FC236}">
                  <a16:creationId xmlns:a16="http://schemas.microsoft.com/office/drawing/2014/main" id="{0BA00B54-E6A0-41D0-AE96-69E842283C63}"/>
                </a:ext>
              </a:extLst>
            </p:cNvPr>
            <p:cNvSpPr/>
            <p:nvPr/>
          </p:nvSpPr>
          <p:spPr>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7" name="Freihandform: Form 46">
              <a:extLst>
                <a:ext uri="{FF2B5EF4-FFF2-40B4-BE49-F238E27FC236}">
                  <a16:creationId xmlns:a16="http://schemas.microsoft.com/office/drawing/2014/main" id="{69F6DCC1-40F7-4290-9D3C-9B8FFB11CA42}"/>
                </a:ext>
              </a:extLst>
            </p:cNvPr>
            <p:cNvSpPr/>
            <p:nvPr/>
          </p:nvSpPr>
          <p:spPr>
            <a:xfrm>
              <a:off x="7109132"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8" name="Freihandform: Form 47">
              <a:extLst>
                <a:ext uri="{FF2B5EF4-FFF2-40B4-BE49-F238E27FC236}">
                  <a16:creationId xmlns:a16="http://schemas.microsoft.com/office/drawing/2014/main" id="{3C69051D-8C66-4C5A-97DF-7D8A226CE0F4}"/>
                </a:ext>
              </a:extLst>
            </p:cNvPr>
            <p:cNvSpPr/>
            <p:nvPr/>
          </p:nvSpPr>
          <p:spPr>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9" name="Freihandform: Form 48">
              <a:extLst>
                <a:ext uri="{FF2B5EF4-FFF2-40B4-BE49-F238E27FC236}">
                  <a16:creationId xmlns:a16="http://schemas.microsoft.com/office/drawing/2014/main" id="{B9E3EC4F-B307-41A5-A11E-882A8ED2EDA2}"/>
                </a:ext>
              </a:extLst>
            </p:cNvPr>
            <p:cNvSpPr/>
            <p:nvPr/>
          </p:nvSpPr>
          <p:spPr>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0" name="Freihandform: Form 49">
              <a:extLst>
                <a:ext uri="{FF2B5EF4-FFF2-40B4-BE49-F238E27FC236}">
                  <a16:creationId xmlns:a16="http://schemas.microsoft.com/office/drawing/2014/main" id="{F49A3432-8391-4EAD-9FF4-EB35C717F060}"/>
                </a:ext>
              </a:extLst>
            </p:cNvPr>
            <p:cNvSpPr/>
            <p:nvPr/>
          </p:nvSpPr>
          <p:spPr>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1" name="Freihandform: Form 50">
              <a:extLst>
                <a:ext uri="{FF2B5EF4-FFF2-40B4-BE49-F238E27FC236}">
                  <a16:creationId xmlns:a16="http://schemas.microsoft.com/office/drawing/2014/main" id="{AA0472C8-F9E1-4F20-A038-9D159BF91E2D}"/>
                </a:ext>
              </a:extLst>
            </p:cNvPr>
            <p:cNvSpPr/>
            <p:nvPr/>
          </p:nvSpPr>
          <p:spPr>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2" name="Freihandform: Form 51">
              <a:extLst>
                <a:ext uri="{FF2B5EF4-FFF2-40B4-BE49-F238E27FC236}">
                  <a16:creationId xmlns:a16="http://schemas.microsoft.com/office/drawing/2014/main" id="{A477CC08-3B7D-489F-922F-453948453B11}"/>
                </a:ext>
              </a:extLst>
            </p:cNvPr>
            <p:cNvSpPr/>
            <p:nvPr/>
          </p:nvSpPr>
          <p:spPr>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3" name="Freihandform: Form 52">
              <a:extLst>
                <a:ext uri="{FF2B5EF4-FFF2-40B4-BE49-F238E27FC236}">
                  <a16:creationId xmlns:a16="http://schemas.microsoft.com/office/drawing/2014/main" id="{081E0C53-0926-4311-84B2-26FDDA4D89C0}"/>
                </a:ext>
              </a:extLst>
            </p:cNvPr>
            <p:cNvSpPr/>
            <p:nvPr/>
          </p:nvSpPr>
          <p:spPr>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4" name="Freihandform: Form 53">
              <a:extLst>
                <a:ext uri="{FF2B5EF4-FFF2-40B4-BE49-F238E27FC236}">
                  <a16:creationId xmlns:a16="http://schemas.microsoft.com/office/drawing/2014/main" id="{06D9E202-C5FF-49FC-9199-03AF75B46361}"/>
                </a:ext>
              </a:extLst>
            </p:cNvPr>
            <p:cNvSpPr/>
            <p:nvPr/>
          </p:nvSpPr>
          <p:spPr>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5" name="Freihandform: Form 54">
              <a:extLst>
                <a:ext uri="{FF2B5EF4-FFF2-40B4-BE49-F238E27FC236}">
                  <a16:creationId xmlns:a16="http://schemas.microsoft.com/office/drawing/2014/main" id="{AA2F5803-DDDF-4DD3-9F07-3E4E2C19F371}"/>
                </a:ext>
              </a:extLst>
            </p:cNvPr>
            <p:cNvSpPr/>
            <p:nvPr/>
          </p:nvSpPr>
          <p:spPr>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6" name="Freihandform: Form 55">
              <a:extLst>
                <a:ext uri="{FF2B5EF4-FFF2-40B4-BE49-F238E27FC236}">
                  <a16:creationId xmlns:a16="http://schemas.microsoft.com/office/drawing/2014/main" id="{B7F29B03-B427-4B1F-B16D-E17E3C66D73E}"/>
                </a:ext>
              </a:extLst>
            </p:cNvPr>
            <p:cNvSpPr/>
            <p:nvPr/>
          </p:nvSpPr>
          <p:spPr>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7" name="Freihandform: Form 56">
              <a:extLst>
                <a:ext uri="{FF2B5EF4-FFF2-40B4-BE49-F238E27FC236}">
                  <a16:creationId xmlns:a16="http://schemas.microsoft.com/office/drawing/2014/main" id="{576F52E4-A008-4005-8BAD-482A09FA9EB5}"/>
                </a:ext>
              </a:extLst>
            </p:cNvPr>
            <p:cNvSpPr/>
            <p:nvPr/>
          </p:nvSpPr>
          <p:spPr>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8" name="Freihandform: Form 57">
              <a:extLst>
                <a:ext uri="{FF2B5EF4-FFF2-40B4-BE49-F238E27FC236}">
                  <a16:creationId xmlns:a16="http://schemas.microsoft.com/office/drawing/2014/main" id="{4E104B6B-12FD-4C69-9947-FB3CE15278EC}"/>
                </a:ext>
              </a:extLst>
            </p:cNvPr>
            <p:cNvSpPr/>
            <p:nvPr/>
          </p:nvSpPr>
          <p:spPr>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9" name="Freihandform: Form 58">
              <a:extLst>
                <a:ext uri="{FF2B5EF4-FFF2-40B4-BE49-F238E27FC236}">
                  <a16:creationId xmlns:a16="http://schemas.microsoft.com/office/drawing/2014/main" id="{8FDEB30C-4555-4C9A-A9E5-A0D2ED50E457}"/>
                </a:ext>
              </a:extLst>
            </p:cNvPr>
            <p:cNvSpPr/>
            <p:nvPr/>
          </p:nvSpPr>
          <p:spPr>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0" name="Freihandform: Form 59">
              <a:extLst>
                <a:ext uri="{FF2B5EF4-FFF2-40B4-BE49-F238E27FC236}">
                  <a16:creationId xmlns:a16="http://schemas.microsoft.com/office/drawing/2014/main" id="{C4E28B32-530A-4B2B-842E-ADB697208C2E}"/>
                </a:ext>
              </a:extLst>
            </p:cNvPr>
            <p:cNvSpPr/>
            <p:nvPr/>
          </p:nvSpPr>
          <p:spPr>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1" name="Freihandform: Form 60">
              <a:extLst>
                <a:ext uri="{FF2B5EF4-FFF2-40B4-BE49-F238E27FC236}">
                  <a16:creationId xmlns:a16="http://schemas.microsoft.com/office/drawing/2014/main" id="{C743B64B-ED7E-4D2A-B12A-ED1371B90E19}"/>
                </a:ext>
              </a:extLst>
            </p:cNvPr>
            <p:cNvSpPr/>
            <p:nvPr/>
          </p:nvSpPr>
          <p:spPr>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2" name="Freihandform: Form 61">
              <a:extLst>
                <a:ext uri="{FF2B5EF4-FFF2-40B4-BE49-F238E27FC236}">
                  <a16:creationId xmlns:a16="http://schemas.microsoft.com/office/drawing/2014/main" id="{9342623E-8B9D-48BB-B16E-61F995BC2EEB}"/>
                </a:ext>
              </a:extLst>
            </p:cNvPr>
            <p:cNvSpPr/>
            <p:nvPr/>
          </p:nvSpPr>
          <p:spPr>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3" name="Freihandform: Form 62">
              <a:extLst>
                <a:ext uri="{FF2B5EF4-FFF2-40B4-BE49-F238E27FC236}">
                  <a16:creationId xmlns:a16="http://schemas.microsoft.com/office/drawing/2014/main" id="{00D3CCC8-A440-4F78-A750-D55B06D933E3}"/>
                </a:ext>
              </a:extLst>
            </p:cNvPr>
            <p:cNvSpPr/>
            <p:nvPr/>
          </p:nvSpPr>
          <p:spPr>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4" name="Freihandform: Form 63">
              <a:extLst>
                <a:ext uri="{FF2B5EF4-FFF2-40B4-BE49-F238E27FC236}">
                  <a16:creationId xmlns:a16="http://schemas.microsoft.com/office/drawing/2014/main" id="{20AC9CEF-2FAA-4241-ABFD-6BB8A4E0B1B4}"/>
                </a:ext>
              </a:extLst>
            </p:cNvPr>
            <p:cNvSpPr/>
            <p:nvPr/>
          </p:nvSpPr>
          <p:spPr>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5" name="Freihandform: Form 64">
              <a:extLst>
                <a:ext uri="{FF2B5EF4-FFF2-40B4-BE49-F238E27FC236}">
                  <a16:creationId xmlns:a16="http://schemas.microsoft.com/office/drawing/2014/main" id="{05EB9196-D340-4C91-A405-CB6040BDF23C}"/>
                </a:ext>
              </a:extLst>
            </p:cNvPr>
            <p:cNvSpPr/>
            <p:nvPr/>
          </p:nvSpPr>
          <p:spPr>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6" name="Freihandform: Form 65">
              <a:extLst>
                <a:ext uri="{FF2B5EF4-FFF2-40B4-BE49-F238E27FC236}">
                  <a16:creationId xmlns:a16="http://schemas.microsoft.com/office/drawing/2014/main" id="{47C65373-7A5D-493E-9570-77C25D8A5A38}"/>
                </a:ext>
              </a:extLst>
            </p:cNvPr>
            <p:cNvSpPr/>
            <p:nvPr/>
          </p:nvSpPr>
          <p:spPr>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7" name="Freihandform: Form 66">
              <a:extLst>
                <a:ext uri="{FF2B5EF4-FFF2-40B4-BE49-F238E27FC236}">
                  <a16:creationId xmlns:a16="http://schemas.microsoft.com/office/drawing/2014/main" id="{E2C093CB-0D37-433D-9112-B8D44FB832CF}"/>
                </a:ext>
              </a:extLst>
            </p:cNvPr>
            <p:cNvSpPr/>
            <p:nvPr/>
          </p:nvSpPr>
          <p:spPr>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8" name="Freihandform: Form 67">
              <a:extLst>
                <a:ext uri="{FF2B5EF4-FFF2-40B4-BE49-F238E27FC236}">
                  <a16:creationId xmlns:a16="http://schemas.microsoft.com/office/drawing/2014/main" id="{CB9F545F-B056-4EB2-B974-680DCA2F17C9}"/>
                </a:ext>
              </a:extLst>
            </p:cNvPr>
            <p:cNvSpPr/>
            <p:nvPr/>
          </p:nvSpPr>
          <p:spPr>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9" name="Freihandform: Form 68">
              <a:extLst>
                <a:ext uri="{FF2B5EF4-FFF2-40B4-BE49-F238E27FC236}">
                  <a16:creationId xmlns:a16="http://schemas.microsoft.com/office/drawing/2014/main" id="{C34C831A-76DD-40A4-880A-10FCCBACCA21}"/>
                </a:ext>
              </a:extLst>
            </p:cNvPr>
            <p:cNvSpPr/>
            <p:nvPr/>
          </p:nvSpPr>
          <p:spPr>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0" name="Freihandform: Form 69">
              <a:extLst>
                <a:ext uri="{FF2B5EF4-FFF2-40B4-BE49-F238E27FC236}">
                  <a16:creationId xmlns:a16="http://schemas.microsoft.com/office/drawing/2014/main" id="{96857F5E-BE55-49E9-AD95-16E98FE8618B}"/>
                </a:ext>
              </a:extLst>
            </p:cNvPr>
            <p:cNvSpPr/>
            <p:nvPr/>
          </p:nvSpPr>
          <p:spPr>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1" name="Freihandform: Form 70">
              <a:extLst>
                <a:ext uri="{FF2B5EF4-FFF2-40B4-BE49-F238E27FC236}">
                  <a16:creationId xmlns:a16="http://schemas.microsoft.com/office/drawing/2014/main" id="{D38D83DA-AEAB-4B9C-835A-1C60DA99FE38}"/>
                </a:ext>
              </a:extLst>
            </p:cNvPr>
            <p:cNvSpPr/>
            <p:nvPr/>
          </p:nvSpPr>
          <p:spPr>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2" name="Freihandform: Form 71">
              <a:extLst>
                <a:ext uri="{FF2B5EF4-FFF2-40B4-BE49-F238E27FC236}">
                  <a16:creationId xmlns:a16="http://schemas.microsoft.com/office/drawing/2014/main" id="{F987D101-B8F3-4D3D-A94B-905E1C2C386F}"/>
                </a:ext>
              </a:extLst>
            </p:cNvPr>
            <p:cNvSpPr/>
            <p:nvPr/>
          </p:nvSpPr>
          <p:spPr>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3" name="Freihandform: Form 72">
              <a:extLst>
                <a:ext uri="{FF2B5EF4-FFF2-40B4-BE49-F238E27FC236}">
                  <a16:creationId xmlns:a16="http://schemas.microsoft.com/office/drawing/2014/main" id="{15AC97AA-D4C0-424F-93B1-8BDAA7D5CEAF}"/>
                </a:ext>
              </a:extLst>
            </p:cNvPr>
            <p:cNvSpPr/>
            <p:nvPr/>
          </p:nvSpPr>
          <p:spPr>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4" name="Freihandform: Form 73">
              <a:extLst>
                <a:ext uri="{FF2B5EF4-FFF2-40B4-BE49-F238E27FC236}">
                  <a16:creationId xmlns:a16="http://schemas.microsoft.com/office/drawing/2014/main" id="{6FF5D1B8-D6A6-4138-82E3-4606AC07AA78}"/>
                </a:ext>
              </a:extLst>
            </p:cNvPr>
            <p:cNvSpPr/>
            <p:nvPr/>
          </p:nvSpPr>
          <p:spPr>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5" name="Freihandform: Form 74">
              <a:extLst>
                <a:ext uri="{FF2B5EF4-FFF2-40B4-BE49-F238E27FC236}">
                  <a16:creationId xmlns:a16="http://schemas.microsoft.com/office/drawing/2014/main" id="{7BDE243E-D0E9-479B-ADB5-A80AFC266875}"/>
                </a:ext>
              </a:extLst>
            </p:cNvPr>
            <p:cNvSpPr/>
            <p:nvPr/>
          </p:nvSpPr>
          <p:spPr>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6" name="Freihandform: Form 75">
              <a:extLst>
                <a:ext uri="{FF2B5EF4-FFF2-40B4-BE49-F238E27FC236}">
                  <a16:creationId xmlns:a16="http://schemas.microsoft.com/office/drawing/2014/main" id="{7E91EC0D-C632-4E9F-B326-42BC458835BB}"/>
                </a:ext>
              </a:extLst>
            </p:cNvPr>
            <p:cNvSpPr/>
            <p:nvPr/>
          </p:nvSpPr>
          <p:spPr>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7" name="Freihandform: Form 76">
              <a:extLst>
                <a:ext uri="{FF2B5EF4-FFF2-40B4-BE49-F238E27FC236}">
                  <a16:creationId xmlns:a16="http://schemas.microsoft.com/office/drawing/2014/main" id="{58F21A4C-5D25-4EC0-93AA-C5540DFFB3D1}"/>
                </a:ext>
              </a:extLst>
            </p:cNvPr>
            <p:cNvSpPr/>
            <p:nvPr/>
          </p:nvSpPr>
          <p:spPr>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8" name="Freihandform: Form 77">
              <a:extLst>
                <a:ext uri="{FF2B5EF4-FFF2-40B4-BE49-F238E27FC236}">
                  <a16:creationId xmlns:a16="http://schemas.microsoft.com/office/drawing/2014/main" id="{D918B9DD-15CB-4148-B334-535C899FD8A9}"/>
                </a:ext>
              </a:extLst>
            </p:cNvPr>
            <p:cNvSpPr/>
            <p:nvPr/>
          </p:nvSpPr>
          <p:spPr>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9" name="Freihandform: Form 78">
              <a:extLst>
                <a:ext uri="{FF2B5EF4-FFF2-40B4-BE49-F238E27FC236}">
                  <a16:creationId xmlns:a16="http://schemas.microsoft.com/office/drawing/2014/main" id="{3CE00CD2-E3B7-47C6-BE39-89AC7AE8896A}"/>
                </a:ext>
              </a:extLst>
            </p:cNvPr>
            <p:cNvSpPr/>
            <p:nvPr/>
          </p:nvSpPr>
          <p:spPr>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0" name="Freihandform: Form 79">
              <a:extLst>
                <a:ext uri="{FF2B5EF4-FFF2-40B4-BE49-F238E27FC236}">
                  <a16:creationId xmlns:a16="http://schemas.microsoft.com/office/drawing/2014/main" id="{467C0764-A411-42BF-A7B1-7A05D3FAB50B}"/>
                </a:ext>
              </a:extLst>
            </p:cNvPr>
            <p:cNvSpPr/>
            <p:nvPr/>
          </p:nvSpPr>
          <p:spPr>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1" name="Freihandform: Form 80">
              <a:extLst>
                <a:ext uri="{FF2B5EF4-FFF2-40B4-BE49-F238E27FC236}">
                  <a16:creationId xmlns:a16="http://schemas.microsoft.com/office/drawing/2014/main" id="{31010905-2A84-4CB3-9FF3-FEA618F9BB46}"/>
                </a:ext>
              </a:extLst>
            </p:cNvPr>
            <p:cNvSpPr/>
            <p:nvPr/>
          </p:nvSpPr>
          <p:spPr>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2" name="Freihandform: Form 81">
              <a:extLst>
                <a:ext uri="{FF2B5EF4-FFF2-40B4-BE49-F238E27FC236}">
                  <a16:creationId xmlns:a16="http://schemas.microsoft.com/office/drawing/2014/main" id="{C7F151E9-1E68-4430-B4BD-DB8DF3F39AF8}"/>
                </a:ext>
              </a:extLst>
            </p:cNvPr>
            <p:cNvSpPr/>
            <p:nvPr/>
          </p:nvSpPr>
          <p:spPr>
            <a:xfrm>
              <a:off x="7922060" y="3285924"/>
              <a:ext cx="27126"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3" name="Freihandform: Form 82">
              <a:extLst>
                <a:ext uri="{FF2B5EF4-FFF2-40B4-BE49-F238E27FC236}">
                  <a16:creationId xmlns:a16="http://schemas.microsoft.com/office/drawing/2014/main" id="{90BB296F-5AC5-447B-AB23-60A4964F7F3D}"/>
                </a:ext>
              </a:extLst>
            </p:cNvPr>
            <p:cNvSpPr/>
            <p:nvPr/>
          </p:nvSpPr>
          <p:spPr>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4" name="Freihandform: Form 83">
              <a:extLst>
                <a:ext uri="{FF2B5EF4-FFF2-40B4-BE49-F238E27FC236}">
                  <a16:creationId xmlns:a16="http://schemas.microsoft.com/office/drawing/2014/main" id="{8F816A2C-6918-444E-8B8E-9823FBC5929C}"/>
                </a:ext>
              </a:extLst>
            </p:cNvPr>
            <p:cNvSpPr/>
            <p:nvPr/>
          </p:nvSpPr>
          <p:spPr>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5" name="Freihandform: Form 84">
              <a:extLst>
                <a:ext uri="{FF2B5EF4-FFF2-40B4-BE49-F238E27FC236}">
                  <a16:creationId xmlns:a16="http://schemas.microsoft.com/office/drawing/2014/main" id="{9563A9F6-B913-412B-9A56-8766F3C44D77}"/>
                </a:ext>
              </a:extLst>
            </p:cNvPr>
            <p:cNvSpPr/>
            <p:nvPr/>
          </p:nvSpPr>
          <p:spPr>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6" name="Freihandform: Form 85">
              <a:extLst>
                <a:ext uri="{FF2B5EF4-FFF2-40B4-BE49-F238E27FC236}">
                  <a16:creationId xmlns:a16="http://schemas.microsoft.com/office/drawing/2014/main" id="{B21E1A75-4929-42EC-BFF4-A52CC5CCE8FD}"/>
                </a:ext>
              </a:extLst>
            </p:cNvPr>
            <p:cNvSpPr/>
            <p:nvPr/>
          </p:nvSpPr>
          <p:spPr>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7" name="Freihandform: Form 86">
              <a:extLst>
                <a:ext uri="{FF2B5EF4-FFF2-40B4-BE49-F238E27FC236}">
                  <a16:creationId xmlns:a16="http://schemas.microsoft.com/office/drawing/2014/main" id="{493B0BF7-CED9-4EB8-AAE6-8174E4B0C414}"/>
                </a:ext>
              </a:extLst>
            </p:cNvPr>
            <p:cNvSpPr/>
            <p:nvPr/>
          </p:nvSpPr>
          <p:spPr>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8" name="Freihandform: Form 87">
              <a:extLst>
                <a:ext uri="{FF2B5EF4-FFF2-40B4-BE49-F238E27FC236}">
                  <a16:creationId xmlns:a16="http://schemas.microsoft.com/office/drawing/2014/main" id="{9452B7FC-6086-4E99-A922-A1B1475A1A97}"/>
                </a:ext>
              </a:extLst>
            </p:cNvPr>
            <p:cNvSpPr/>
            <p:nvPr/>
          </p:nvSpPr>
          <p:spPr>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grpSp>
      <p:sp>
        <p:nvSpPr>
          <p:cNvPr id="90" name="Textplatzhalter 2">
            <a:extLst>
              <a:ext uri="{FF2B5EF4-FFF2-40B4-BE49-F238E27FC236}">
                <a16:creationId xmlns:a16="http://schemas.microsoft.com/office/drawing/2014/main" id="{BE67BE01-1716-44D2-9DE4-C9D6BAADD4CE}"/>
              </a:ext>
            </a:extLst>
          </p:cNvPr>
          <p:cNvSpPr>
            <a:spLocks noGrp="1"/>
          </p:cNvSpPr>
          <p:nvPr>
            <p:ph type="body" sz="quarter" idx="17"/>
          </p:nvPr>
        </p:nvSpPr>
        <p:spPr>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49010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agramm">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157DC992-B6FC-463C-ABD7-140DA3C68F6A}"/>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485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3" name="Diagrammplatzhalter 2">
            <a:extLst>
              <a:ext uri="{FF2B5EF4-FFF2-40B4-BE49-F238E27FC236}">
                <a16:creationId xmlns:a16="http://schemas.microsoft.com/office/drawing/2014/main" id="{C8C6FEC3-173A-4AD7-A32E-C92E45208E55}"/>
              </a:ext>
            </a:extLst>
          </p:cNvPr>
          <p:cNvSpPr>
            <a:spLocks noGrp="1"/>
          </p:cNvSpPr>
          <p:nvPr>
            <p:ph type="chart" sz="quarter" idx="17"/>
          </p:nvPr>
        </p:nvSpPr>
        <p:spPr>
          <a:xfrm>
            <a:off x="4332288" y="225424"/>
            <a:ext cx="7627937" cy="6392101"/>
          </a:xfrm>
          <a:prstGeom prst="rect">
            <a:avLst/>
          </a:prstGeom>
        </p:spPr>
        <p:txBody>
          <a:bodyPr/>
          <a:lstStyle>
            <a:lvl1pPr marL="0" indent="0" algn="ctr">
              <a:buNone/>
              <a:defRPr sz="2000"/>
            </a:lvl1pPr>
          </a:lstStyle>
          <a:p>
            <a:r>
              <a:rPr lang="de-DE"/>
              <a:t>Diagramm durch Klicken auf Symbol hinzufügen</a:t>
            </a:r>
          </a:p>
        </p:txBody>
      </p:sp>
      <p:sp>
        <p:nvSpPr>
          <p:cNvPr id="5" name="Textplatzhalter 4">
            <a:extLst>
              <a:ext uri="{FF2B5EF4-FFF2-40B4-BE49-F238E27FC236}">
                <a16:creationId xmlns:a16="http://schemas.microsoft.com/office/drawing/2014/main" id="{7A239890-B830-4641-8A2F-F9B0B8CD12DA}"/>
              </a:ext>
            </a:extLst>
          </p:cNvPr>
          <p:cNvSpPr>
            <a:spLocks noGrp="1"/>
          </p:cNvSpPr>
          <p:nvPr>
            <p:ph type="body" sz="quarter" idx="18" hasCustomPrompt="1"/>
          </p:nvPr>
        </p:nvSpPr>
        <p:spPr>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Ergänzende Daten / Quellen / Links </a:t>
            </a:r>
          </a:p>
        </p:txBody>
      </p:sp>
    </p:spTree>
    <p:extLst>
      <p:ext uri="{BB962C8B-B14F-4D97-AF65-F5344CB8AC3E}">
        <p14:creationId xmlns:p14="http://schemas.microsoft.com/office/powerpoint/2010/main" val="285363414"/>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abelle">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157DC992-B6FC-463C-ABD7-140DA3C68F6A}"/>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172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5" name="Textplatzhalter 4">
            <a:extLst>
              <a:ext uri="{FF2B5EF4-FFF2-40B4-BE49-F238E27FC236}">
                <a16:creationId xmlns:a16="http://schemas.microsoft.com/office/drawing/2014/main" id="{7A239890-B830-4641-8A2F-F9B0B8CD12DA}"/>
              </a:ext>
            </a:extLst>
          </p:cNvPr>
          <p:cNvSpPr>
            <a:spLocks noGrp="1"/>
          </p:cNvSpPr>
          <p:nvPr>
            <p:ph type="body" sz="quarter" idx="18" hasCustomPrompt="1"/>
          </p:nvPr>
        </p:nvSpPr>
        <p:spPr>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Ergänzende Daten / Quellen / Links </a:t>
            </a:r>
          </a:p>
        </p:txBody>
      </p:sp>
      <p:sp>
        <p:nvSpPr>
          <p:cNvPr id="4" name="Tabellenplatzhalter 3">
            <a:extLst>
              <a:ext uri="{FF2B5EF4-FFF2-40B4-BE49-F238E27FC236}">
                <a16:creationId xmlns:a16="http://schemas.microsoft.com/office/drawing/2014/main" id="{2CD9EB80-E913-4A9F-B406-B1359FC0506A}"/>
              </a:ext>
            </a:extLst>
          </p:cNvPr>
          <p:cNvSpPr>
            <a:spLocks noGrp="1"/>
          </p:cNvSpPr>
          <p:nvPr>
            <p:ph type="tbl" sz="quarter" idx="19"/>
          </p:nvPr>
        </p:nvSpPr>
        <p:spPr>
          <a:xfrm>
            <a:off x="4332288" y="225425"/>
            <a:ext cx="7631112" cy="6392101"/>
          </a:xfrm>
          <a:prstGeom prst="roundRect">
            <a:avLst>
              <a:gd name="adj" fmla="val 3107"/>
            </a:avLst>
          </a:prstGeom>
        </p:spPr>
        <p:txBody>
          <a:bodyPr/>
          <a:lstStyle>
            <a:lvl1pPr marL="0" indent="0" algn="ctr">
              <a:buNone/>
              <a:defRPr sz="2000"/>
            </a:lvl1pPr>
          </a:lstStyle>
          <a:p>
            <a:r>
              <a:rPr lang="de-DE"/>
              <a:t>Tabelle durch Klicken auf Symbol hinzufügen</a:t>
            </a:r>
          </a:p>
        </p:txBody>
      </p:sp>
    </p:spTree>
    <p:extLst>
      <p:ext uri="{BB962C8B-B14F-4D97-AF65-F5344CB8AC3E}">
        <p14:creationId xmlns:p14="http://schemas.microsoft.com/office/powerpoint/2010/main" val="987884663"/>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ld">
    <p:spTree>
      <p:nvGrpSpPr>
        <p:cNvPr id="1" name=""/>
        <p:cNvGrpSpPr/>
        <p:nvPr/>
      </p:nvGrpSpPr>
      <p:grpSpPr>
        <a:xfrm>
          <a:off x="0" y="0"/>
          <a:ext cx="0" cy="0"/>
          <a:chOff x="0" y="0"/>
          <a:chExt cx="0" cy="0"/>
        </a:xfrm>
      </p:grpSpPr>
      <p:sp>
        <p:nvSpPr>
          <p:cNvPr id="90" name="!! R2">
            <a:extLst>
              <a:ext uri="{FF2B5EF4-FFF2-40B4-BE49-F238E27FC236}">
                <a16:creationId xmlns:a16="http://schemas.microsoft.com/office/drawing/2014/main" id="{E280E424-F977-4F20-88A2-6A331319C122}"/>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1383" y="4485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89" name="Bildplatzhalter 25">
            <a:extLst>
              <a:ext uri="{FF2B5EF4-FFF2-40B4-BE49-F238E27FC236}">
                <a16:creationId xmlns:a16="http://schemas.microsoft.com/office/drawing/2014/main" id="{1D9485B2-271D-4F1B-98A1-5503EAA62C61}"/>
              </a:ext>
            </a:extLst>
          </p:cNvPr>
          <p:cNvSpPr>
            <a:spLocks noGrp="1"/>
          </p:cNvSpPr>
          <p:nvPr>
            <p:ph type="pic" sz="quarter" idx="14"/>
          </p:nvPr>
        </p:nvSpPr>
        <p:spPr>
          <a:xfrm>
            <a:off x="4329875" y="225424"/>
            <a:ext cx="7629774" cy="6403975"/>
          </a:xfrm>
          <a:prstGeom prst="roundRect">
            <a:avLst>
              <a:gd name="adj" fmla="val 2777"/>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Tree>
    <p:extLst>
      <p:ext uri="{BB962C8B-B14F-4D97-AF65-F5344CB8AC3E}">
        <p14:creationId xmlns:p14="http://schemas.microsoft.com/office/powerpoint/2010/main" val="2002799192"/>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ilder Kollage (4)">
    <p:spTree>
      <p:nvGrpSpPr>
        <p:cNvPr id="1" name=""/>
        <p:cNvGrpSpPr/>
        <p:nvPr/>
      </p:nvGrpSpPr>
      <p:grpSpPr>
        <a:xfrm>
          <a:off x="0" y="0"/>
          <a:ext cx="0" cy="0"/>
          <a:chOff x="0" y="0"/>
          <a:chExt cx="0" cy="0"/>
        </a:xfrm>
      </p:grpSpPr>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7" name="!! R2">
            <a:extLst>
              <a:ext uri="{FF2B5EF4-FFF2-40B4-BE49-F238E27FC236}">
                <a16:creationId xmlns:a16="http://schemas.microsoft.com/office/drawing/2014/main" id="{B007F9BC-07B5-40EA-ABB9-0EF0E291D3A7}"/>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89" name="Bildplatzhalter 25">
            <a:extLst>
              <a:ext uri="{FF2B5EF4-FFF2-40B4-BE49-F238E27FC236}">
                <a16:creationId xmlns:a16="http://schemas.microsoft.com/office/drawing/2014/main" id="{1D9485B2-271D-4F1B-98A1-5503EAA62C61}"/>
              </a:ext>
            </a:extLst>
          </p:cNvPr>
          <p:cNvSpPr>
            <a:spLocks noGrp="1"/>
          </p:cNvSpPr>
          <p:nvPr>
            <p:ph type="pic" sz="quarter" idx="14"/>
          </p:nvPr>
        </p:nvSpPr>
        <p:spPr>
          <a:xfrm>
            <a:off x="4329875" y="3500438"/>
            <a:ext cx="3744776" cy="3364184"/>
          </a:xfrm>
          <a:prstGeom prst="round2SameRect">
            <a:avLst>
              <a:gd name="adj1" fmla="val 4630"/>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14" name="Bildplatzhalter 25">
            <a:extLst>
              <a:ext uri="{FF2B5EF4-FFF2-40B4-BE49-F238E27FC236}">
                <a16:creationId xmlns:a16="http://schemas.microsoft.com/office/drawing/2014/main" id="{945121F7-9981-4ED8-9B66-F03C50F13719}"/>
              </a:ext>
            </a:extLst>
          </p:cNvPr>
          <p:cNvSpPr>
            <a:spLocks noGrp="1"/>
          </p:cNvSpPr>
          <p:nvPr>
            <p:ph type="pic" sz="quarter" idx="17"/>
          </p:nvPr>
        </p:nvSpPr>
        <p:spPr>
          <a:xfrm>
            <a:off x="8214872" y="3114000"/>
            <a:ext cx="3744776" cy="3744000"/>
          </a:xfrm>
          <a:prstGeom prst="round2SameRect">
            <a:avLst>
              <a:gd name="adj1" fmla="val 4284"/>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20" name="Bildplatzhalter 25">
            <a:extLst>
              <a:ext uri="{FF2B5EF4-FFF2-40B4-BE49-F238E27FC236}">
                <a16:creationId xmlns:a16="http://schemas.microsoft.com/office/drawing/2014/main" id="{CB3DE752-7FF7-45DD-9435-043038BBCF58}"/>
              </a:ext>
            </a:extLst>
          </p:cNvPr>
          <p:cNvSpPr>
            <a:spLocks noGrp="1"/>
          </p:cNvSpPr>
          <p:nvPr>
            <p:ph type="pic" sz="quarter" idx="18"/>
          </p:nvPr>
        </p:nvSpPr>
        <p:spPr>
          <a:xfrm>
            <a:off x="4329875" y="225424"/>
            <a:ext cx="3744776" cy="3167063"/>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22" name="Bildplatzhalter 25">
            <a:extLst>
              <a:ext uri="{FF2B5EF4-FFF2-40B4-BE49-F238E27FC236}">
                <a16:creationId xmlns:a16="http://schemas.microsoft.com/office/drawing/2014/main" id="{053ADD20-C0FF-4039-A13A-01E667798DEE}"/>
              </a:ext>
            </a:extLst>
          </p:cNvPr>
          <p:cNvSpPr>
            <a:spLocks noGrp="1"/>
          </p:cNvSpPr>
          <p:nvPr>
            <p:ph type="pic" sz="quarter" idx="19"/>
          </p:nvPr>
        </p:nvSpPr>
        <p:spPr>
          <a:xfrm>
            <a:off x="8214872" y="225426"/>
            <a:ext cx="3744776" cy="275179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Tree>
    <p:extLst>
      <p:ext uri="{BB962C8B-B14F-4D97-AF65-F5344CB8AC3E}">
        <p14:creationId xmlns:p14="http://schemas.microsoft.com/office/powerpoint/2010/main" val="2457589346"/>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1_Cover-Slide mit Bild">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rcRect t="1092" b="2030"/>
          <a:stretch/>
        </p:blipFill>
        <p:spPr bwMode="auto">
          <a:xfrm>
            <a:off x="5893432" y="-3"/>
            <a:ext cx="6298568" cy="6864624"/>
          </a:xfrm>
          <a:prstGeom prst="rect">
            <a:avLst/>
          </a:prstGeom>
        </p:spPr>
      </p:pic>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3"/>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extLst>
      <p:ext uri="{BB962C8B-B14F-4D97-AF65-F5344CB8AC3E}">
        <p14:creationId xmlns:p14="http://schemas.microsoft.com/office/powerpoint/2010/main" val="333541065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Zitat">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10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84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4" name="Textplatzhalter 2">
            <a:extLst>
              <a:ext uri="{FF2B5EF4-FFF2-40B4-BE49-F238E27FC236}">
                <a16:creationId xmlns:a16="http://schemas.microsoft.com/office/drawing/2014/main" id="{DB39528B-C215-4506-B699-0766965C8462}"/>
              </a:ext>
            </a:extLst>
          </p:cNvPr>
          <p:cNvSpPr>
            <a:spLocks noGrp="1"/>
          </p:cNvSpPr>
          <p:nvPr>
            <p:ph type="body" sz="quarter" idx="17" hasCustomPrompt="1"/>
          </p:nvPr>
        </p:nvSpPr>
        <p:spPr>
          <a:xfrm>
            <a:off x="4329874" y="225425"/>
            <a:ext cx="7633526" cy="6069897"/>
          </a:xfrm>
          <a:prstGeom prst="rect">
            <a:avLst/>
          </a:prstGeom>
        </p:spPr>
        <p:txBody>
          <a:bodyPr anchor="ctr"/>
          <a:lstStyle>
            <a:lvl1pPr marL="0" indent="0" algn="ctr">
              <a:buClr>
                <a:srgbClr val="F3C45E"/>
              </a:buClr>
              <a:buFont typeface="Source Sans Pro" panose="020B0503030403020204" pitchFamily="34" charset="0"/>
              <a:buNone/>
              <a:defRPr sz="5400" i="1" cap="all" baseline="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Zitat einfügen</a:t>
            </a:r>
          </a:p>
        </p:txBody>
      </p:sp>
      <p:grpSp>
        <p:nvGrpSpPr>
          <p:cNvPr id="7" name="Grafik 5">
            <a:extLst>
              <a:ext uri="{FF2B5EF4-FFF2-40B4-BE49-F238E27FC236}">
                <a16:creationId xmlns:a16="http://schemas.microsoft.com/office/drawing/2014/main" id="{03AF7D88-AD22-4DDE-8543-1FE42B8B4B57}"/>
              </a:ext>
            </a:extLst>
          </p:cNvPr>
          <p:cNvGrpSpPr/>
          <p:nvPr/>
        </p:nvGrpSpPr>
        <p:grpSpPr>
          <a:xfrm>
            <a:off x="227013" y="3512605"/>
            <a:ext cx="3889374" cy="2434383"/>
            <a:chOff x="227013" y="3512605"/>
            <a:chExt cx="3889374" cy="2434383"/>
          </a:xfrm>
          <a:solidFill>
            <a:schemeClr val="accent3"/>
          </a:solidFill>
        </p:grpSpPr>
        <p:sp>
          <p:nvSpPr>
            <p:cNvPr id="9" name="Freihandform: Form 8">
              <a:extLst>
                <a:ext uri="{FF2B5EF4-FFF2-40B4-BE49-F238E27FC236}">
                  <a16:creationId xmlns:a16="http://schemas.microsoft.com/office/drawing/2014/main" id="{8A112183-0724-4D86-A354-7F5BDF744C72}"/>
                </a:ext>
              </a:extLst>
            </p:cNvPr>
            <p:cNvSpPr/>
            <p:nvPr/>
          </p:nvSpPr>
          <p:spPr>
            <a:xfrm>
              <a:off x="227013" y="3512605"/>
              <a:ext cx="1692478" cy="2434383"/>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a:ln>
                  <a:noFill/>
                </a:ln>
                <a:solidFill>
                  <a:prstClr val="white"/>
                </a:solidFill>
                <a:effectLst/>
                <a:uLnTx/>
                <a:uFillTx/>
                <a:latin typeface="Source Sans Pro SemiBold" panose="020B0603030403020204" pitchFamily="34" charset="0"/>
              </a:endParaRPr>
            </a:p>
          </p:txBody>
        </p:sp>
        <p:sp>
          <p:nvSpPr>
            <p:cNvPr id="10" name="Freihandform: Form 9">
              <a:extLst>
                <a:ext uri="{FF2B5EF4-FFF2-40B4-BE49-F238E27FC236}">
                  <a16:creationId xmlns:a16="http://schemas.microsoft.com/office/drawing/2014/main" id="{1A40DFD3-6B3F-4561-9AAE-B2BD730B8DC7}"/>
                </a:ext>
              </a:extLst>
            </p:cNvPr>
            <p:cNvSpPr/>
            <p:nvPr/>
          </p:nvSpPr>
          <p:spPr>
            <a:xfrm>
              <a:off x="2423902" y="3512605"/>
              <a:ext cx="1692485" cy="2434383"/>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dirty="0">
                <a:ln>
                  <a:noFill/>
                </a:ln>
                <a:solidFill>
                  <a:prstClr val="white"/>
                </a:solidFill>
                <a:effectLst/>
                <a:uLnTx/>
                <a:uFillTx/>
                <a:latin typeface="Source Sans Pro SemiBold" panose="020B0603030403020204" pitchFamily="34" charset="0"/>
              </a:endParaRPr>
            </a:p>
          </p:txBody>
        </p:sp>
      </p:gr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Tree>
    <p:extLst>
      <p:ext uri="{BB962C8B-B14F-4D97-AF65-F5344CB8AC3E}">
        <p14:creationId xmlns:p14="http://schemas.microsoft.com/office/powerpoint/2010/main" val="1155553637"/>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azit">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485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4" name="Textplatzhalter 2">
            <a:extLst>
              <a:ext uri="{FF2B5EF4-FFF2-40B4-BE49-F238E27FC236}">
                <a16:creationId xmlns:a16="http://schemas.microsoft.com/office/drawing/2014/main" id="{DB39528B-C215-4506-B699-0766965C8462}"/>
              </a:ext>
            </a:extLst>
          </p:cNvPr>
          <p:cNvSpPr>
            <a:spLocks noGrp="1"/>
          </p:cNvSpPr>
          <p:nvPr>
            <p:ph type="body" sz="quarter" idx="17" hasCustomPrompt="1"/>
          </p:nvPr>
        </p:nvSpPr>
        <p:spPr>
          <a:xfrm>
            <a:off x="4329874" y="225425"/>
            <a:ext cx="7633526" cy="6069897"/>
          </a:xfrm>
          <a:prstGeom prst="rect">
            <a:avLst/>
          </a:prstGeom>
        </p:spPr>
        <p:txBody>
          <a:bodyPr anchor="ctr"/>
          <a:lstStyle>
            <a:lvl1pPr marL="0" indent="0" algn="ctr">
              <a:buClr>
                <a:srgbClr val="F3C45E"/>
              </a:buClr>
              <a:buFont typeface="Source Sans Pro" panose="020B0503030403020204" pitchFamily="34" charset="0"/>
              <a:buNone/>
              <a:defRPr sz="5400" i="1" cap="all" baseline="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Fazit einfügen</a:t>
            </a:r>
          </a:p>
        </p:txBody>
      </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
        <p:nvSpPr>
          <p:cNvPr id="6" name="Rechteck: abgerundete Ecken 5">
            <a:extLst>
              <a:ext uri="{FF2B5EF4-FFF2-40B4-BE49-F238E27FC236}">
                <a16:creationId xmlns:a16="http://schemas.microsoft.com/office/drawing/2014/main" id="{57955CDA-BEF3-466D-A85F-9599D0131870}"/>
              </a:ext>
            </a:extLst>
          </p:cNvPr>
          <p:cNvSpPr/>
          <p:nvPr/>
        </p:nvSpPr>
        <p:spPr>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5" name="Grafik 4">
            <a:extLst>
              <a:ext uri="{FF2B5EF4-FFF2-40B4-BE49-F238E27FC236}">
                <a16:creationId xmlns:a16="http://schemas.microsoft.com/office/drawing/2014/main" id="{87BA7198-E48A-4E52-A5ED-4865BFF0E28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5772" t="6664" r="-4775" b="6447"/>
          <a:stretch/>
        </p:blipFill>
        <p:spPr>
          <a:xfrm>
            <a:off x="814726" y="3675126"/>
            <a:ext cx="2717197" cy="2135679"/>
          </a:xfrm>
          <a:prstGeom prst="rect">
            <a:avLst/>
          </a:prstGeom>
          <a:effectLst>
            <a:outerShdw blurRad="139700" dist="25400" dir="5400000" rotWithShape="0">
              <a:srgbClr val="000000">
                <a:alpha val="32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17526904"/>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1_Fazi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20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dirty="0"/>
              <a:t>99</a:t>
            </a:r>
            <a:endParaRPr dirty="0"/>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dirty="0"/>
              <a:t>Merke: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403975"/>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Fazit einfügen</a:t>
            </a:r>
            <a:endParaRPr/>
          </a:p>
        </p:txBody>
      </p:sp>
      <p:sp>
        <p:nvSpPr>
          <p:cNvPr id="6" name="Rechteck: abgerundete Ecken 5"/>
          <p:cNvSpPr/>
          <p:nvPr userDrawn="1"/>
        </p:nvSpPr>
        <p:spPr bwMode="auto">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pic>
        <p:nvPicPr>
          <p:cNvPr id="5" name="Grafik 4"/>
          <p:cNvPicPr>
            <a:picLocks noChangeAspect="1"/>
          </p:cNvPicPr>
          <p:nvPr userDrawn="1"/>
        </p:nvPicPr>
        <p:blipFill>
          <a:blip r:embed="rId3"/>
          <a:srcRect l="-5772" t="6664" r="-4775" b="6447"/>
          <a:stretch/>
        </p:blipFill>
        <p:spPr bwMode="auto">
          <a:xfrm>
            <a:off x="814726" y="3675126"/>
            <a:ext cx="2717197" cy="2135679"/>
          </a:xfrm>
          <a:prstGeom prst="rect">
            <a:avLst/>
          </a:prstGeom>
          <a:effectLst>
            <a:outerShdw blurRad="228600" dist="101600" dir="5400000" sx="93000" sy="93000" rotWithShape="0">
              <a:srgbClr val="000000">
                <a:alpha val="32000"/>
              </a:srgbClr>
            </a:outerShdw>
          </a:effectLst>
        </p:spPr>
      </p:pic>
    </p:spTree>
    <p:extLst>
      <p:ext uri="{BB962C8B-B14F-4D97-AF65-F5344CB8AC3E}">
        <p14:creationId xmlns:p14="http://schemas.microsoft.com/office/powerpoint/2010/main" val="243022222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Zitat">
    <p:bg>
      <p:bgRef idx="1001">
        <a:schemeClr val="bg1"/>
      </p:bgRef>
    </p:bg>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2" y="1341438"/>
            <a:ext cx="11731048" cy="3887958"/>
          </a:xfrm>
          <a:prstGeom prst="roundRect">
            <a:avLst>
              <a:gd name="adj" fmla="val 4726"/>
            </a:avLst>
          </a:prstGeom>
          <a:solidFill>
            <a:schemeClr val="tx2"/>
          </a:solidFill>
          <a:ln w="3810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schemeClr val="tx2"/>
              </a:solidFill>
              <a:effectLst/>
              <a:uLnTx/>
              <a:uFillTx/>
              <a:latin typeface="+mn-lt"/>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dirty="0"/>
              <a:t>Stillförderung auf der NICU</a:t>
            </a:r>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dirty="0"/>
          </a:p>
        </p:txBody>
      </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
        <p:nvSpPr>
          <p:cNvPr id="3" name="Textfeld 2">
            <a:extLst>
              <a:ext uri="{FF2B5EF4-FFF2-40B4-BE49-F238E27FC236}">
                <a16:creationId xmlns:a16="http://schemas.microsoft.com/office/drawing/2014/main" id="{18CF1002-5E20-8C4F-ACFB-C00F097E9A84}"/>
              </a:ext>
            </a:extLst>
          </p:cNvPr>
          <p:cNvSpPr txBox="1"/>
          <p:nvPr userDrawn="1"/>
        </p:nvSpPr>
        <p:spPr>
          <a:xfrm>
            <a:off x="7491093" y="416504"/>
            <a:ext cx="2315037" cy="924933"/>
          </a:xfrm>
          <a:prstGeom prst="rect">
            <a:avLst/>
          </a:prstGeom>
          <a:noFill/>
        </p:spPr>
        <p:txBody>
          <a:bodyPr wrap="square" rtlCol="0">
            <a:spAutoFit/>
          </a:bodyPr>
          <a:lstStyle/>
          <a:p>
            <a:pPr algn="l">
              <a:lnSpc>
                <a:spcPct val="135000"/>
              </a:lnSpc>
            </a:pPr>
            <a:r>
              <a:rPr lang="de-DE" sz="4400" b="1" dirty="0">
                <a:solidFill>
                  <a:schemeClr val="tx1"/>
                </a:solidFill>
                <a:latin typeface="+mj-lt"/>
              </a:rPr>
              <a:t>Merke</a:t>
            </a:r>
          </a:p>
        </p:txBody>
      </p:sp>
      <p:pic>
        <p:nvPicPr>
          <p:cNvPr id="6" name="Grafik 5">
            <a:extLst>
              <a:ext uri="{FF2B5EF4-FFF2-40B4-BE49-F238E27FC236}">
                <a16:creationId xmlns:a16="http://schemas.microsoft.com/office/drawing/2014/main" id="{2B8BF6DF-A606-934E-A507-4E4668DE34AB}"/>
              </a:ext>
            </a:extLst>
          </p:cNvPr>
          <p:cNvPicPr>
            <a:picLocks noChangeAspect="1"/>
          </p:cNvPicPr>
          <p:nvPr userDrawn="1"/>
        </p:nvPicPr>
        <p:blipFill>
          <a:blip r:embed="rId3"/>
          <a:stretch>
            <a:fillRect/>
          </a:stretch>
        </p:blipFill>
        <p:spPr>
          <a:xfrm>
            <a:off x="9393227" y="512933"/>
            <a:ext cx="2248921" cy="1800000"/>
          </a:xfrm>
          <a:prstGeom prst="rect">
            <a:avLst/>
          </a:prstGeom>
          <a:ln w="38100">
            <a:solidFill>
              <a:schemeClr val="accent3"/>
            </a:solidFill>
          </a:ln>
        </p:spPr>
      </p:pic>
    </p:spTree>
    <p:extLst>
      <p:ext uri="{BB962C8B-B14F-4D97-AF65-F5344CB8AC3E}">
        <p14:creationId xmlns:p14="http://schemas.microsoft.com/office/powerpoint/2010/main" val="4168778637"/>
      </p:ext>
    </p:extLst>
  </p:cSld>
  <p:clrMapOvr>
    <a:overrideClrMapping bg1="lt1" tx1="dk1" bg2="lt2" tx2="dk2" accent1="accent1" accent2="accent2" accent3="accent3" accent4="accent4" accent5="accent5" accent6="accent6" hlink="hlink" folHlink="folHlink"/>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Zitat">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2" y="1341438"/>
            <a:ext cx="11731048" cy="3887958"/>
          </a:xfrm>
          <a:prstGeom prst="roundRect">
            <a:avLst>
              <a:gd name="adj" fmla="val 4726"/>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9" name="Freihandform: Form 8">
            <a:extLst>
              <a:ext uri="{FF2B5EF4-FFF2-40B4-BE49-F238E27FC236}">
                <a16:creationId xmlns:a16="http://schemas.microsoft.com/office/drawing/2014/main" id="{8A112183-0724-4D86-A354-7F5BDF744C72}"/>
              </a:ext>
            </a:extLst>
          </p:cNvPr>
          <p:cNvSpPr/>
          <p:nvPr/>
        </p:nvSpPr>
        <p:spPr>
          <a:xfrm>
            <a:off x="447810" y="975963"/>
            <a:ext cx="514047"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a:ln>
                <a:noFill/>
              </a:ln>
              <a:solidFill>
                <a:prstClr val="white"/>
              </a:solidFill>
              <a:effectLst/>
              <a:uLnTx/>
              <a:uFillTx/>
              <a:latin typeface="Source Sans Pro SemiBold" panose="020B0603030403020204" pitchFamily="34" charset="0"/>
            </a:endParaRPr>
          </a:p>
        </p:txBody>
      </p:sp>
      <p:sp>
        <p:nvSpPr>
          <p:cNvPr id="10" name="Freihandform: Form 9">
            <a:extLst>
              <a:ext uri="{FF2B5EF4-FFF2-40B4-BE49-F238E27FC236}">
                <a16:creationId xmlns:a16="http://schemas.microsoft.com/office/drawing/2014/main" id="{1A40DFD3-6B3F-4561-9AAE-B2BD730B8DC7}"/>
              </a:ext>
            </a:extLst>
          </p:cNvPr>
          <p:cNvSpPr/>
          <p:nvPr userDrawn="1"/>
        </p:nvSpPr>
        <p:spPr>
          <a:xfrm>
            <a:off x="1006155" y="975963"/>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dirty="0">
              <a:ln>
                <a:noFill/>
              </a:ln>
              <a:solidFill>
                <a:prstClr val="white"/>
              </a:solidFill>
              <a:effectLst/>
              <a:uLnTx/>
              <a:uFillTx/>
              <a:latin typeface="Source Sans Pro SemiBold" panose="020B0603030403020204" pitchFamily="34" charset="0"/>
            </a:endParaRPr>
          </a:p>
        </p:txBody>
      </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
        <p:nvSpPr>
          <p:cNvPr id="11" name="Freihandform: Form 10">
            <a:extLst>
              <a:ext uri="{FF2B5EF4-FFF2-40B4-BE49-F238E27FC236}">
                <a16:creationId xmlns:a16="http://schemas.microsoft.com/office/drawing/2014/main" id="{4D985FE1-B35D-4D38-9D1F-73A6E44BEC3B}"/>
              </a:ext>
            </a:extLst>
          </p:cNvPr>
          <p:cNvSpPr/>
          <p:nvPr/>
        </p:nvSpPr>
        <p:spPr>
          <a:xfrm rot="10800000">
            <a:off x="10684236" y="4851037"/>
            <a:ext cx="514047"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a:ln>
                <a:noFill/>
              </a:ln>
              <a:solidFill>
                <a:prstClr val="white"/>
              </a:solidFill>
              <a:effectLst/>
              <a:uLnTx/>
              <a:uFillTx/>
              <a:latin typeface="Source Sans Pro SemiBold" panose="020B0603030403020204" pitchFamily="34" charset="0"/>
            </a:endParaRPr>
          </a:p>
        </p:txBody>
      </p:sp>
      <p:sp>
        <p:nvSpPr>
          <p:cNvPr id="12" name="Freihandform: Form 11">
            <a:extLst>
              <a:ext uri="{FF2B5EF4-FFF2-40B4-BE49-F238E27FC236}">
                <a16:creationId xmlns:a16="http://schemas.microsoft.com/office/drawing/2014/main" id="{E4B102EB-5D99-42A0-9925-3167D7BD0410}"/>
              </a:ext>
            </a:extLst>
          </p:cNvPr>
          <p:cNvSpPr/>
          <p:nvPr/>
        </p:nvSpPr>
        <p:spPr>
          <a:xfrm rot="10800000">
            <a:off x="11242581" y="4851037"/>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dirty="0">
              <a:ln>
                <a:noFill/>
              </a:ln>
              <a:solidFill>
                <a:prstClr val="white"/>
              </a:solidFill>
              <a:effectLst/>
              <a:uLnTx/>
              <a:uFillTx/>
              <a:latin typeface="Source Sans Pro SemiBold" panose="020B0603030403020204" pitchFamily="34" charset="0"/>
            </a:endParaRPr>
          </a:p>
        </p:txBody>
      </p:sp>
    </p:spTree>
    <p:extLst>
      <p:ext uri="{BB962C8B-B14F-4D97-AF65-F5344CB8AC3E}">
        <p14:creationId xmlns:p14="http://schemas.microsoft.com/office/powerpoint/2010/main" val="883621297"/>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1" name="!! R1">
            <a:extLst>
              <a:ext uri="{FF2B5EF4-FFF2-40B4-BE49-F238E27FC236}">
                <a16:creationId xmlns:a16="http://schemas.microsoft.com/office/drawing/2014/main" id="{97B9FF12-00D1-487C-9192-5F8AF3E5178F}"/>
              </a:ext>
            </a:extLst>
          </p:cNvPr>
          <p:cNvSpPr/>
          <p:nvPr/>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2" name="Textplatzhalter 9">
            <a:extLst>
              <a:ext uri="{FF2B5EF4-FFF2-40B4-BE49-F238E27FC236}">
                <a16:creationId xmlns:a16="http://schemas.microsoft.com/office/drawing/2014/main" id="{82067DE3-D810-4937-BB05-A67F22A33382}"/>
              </a:ext>
            </a:extLst>
          </p:cNvPr>
          <p:cNvSpPr>
            <a:spLocks noGrp="1"/>
          </p:cNvSpPr>
          <p:nvPr>
            <p:ph type="body" sz="quarter" idx="19"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Headline Team</a:t>
            </a:r>
          </a:p>
        </p:txBody>
      </p:sp>
      <p:sp>
        <p:nvSpPr>
          <p:cNvPr id="20" name="!! R1">
            <a:extLst>
              <a:ext uri="{FF2B5EF4-FFF2-40B4-BE49-F238E27FC236}">
                <a16:creationId xmlns:a16="http://schemas.microsoft.com/office/drawing/2014/main" id="{2945F39F-A6B1-479D-8D27-80E0AEA3204A}"/>
              </a:ext>
            </a:extLst>
          </p:cNvPr>
          <p:cNvSpPr/>
          <p:nvPr/>
        </p:nvSpPr>
        <p:spPr>
          <a:xfrm rot="10800000">
            <a:off x="232352" y="1449387"/>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1" name="Bildplatzhalter 25">
            <a:extLst>
              <a:ext uri="{FF2B5EF4-FFF2-40B4-BE49-F238E27FC236}">
                <a16:creationId xmlns:a16="http://schemas.microsoft.com/office/drawing/2014/main" id="{980B15DF-EC87-400C-996E-2D26C750A408}"/>
              </a:ext>
            </a:extLst>
          </p:cNvPr>
          <p:cNvSpPr>
            <a:spLocks noGrp="1"/>
          </p:cNvSpPr>
          <p:nvPr>
            <p:ph type="pic" sz="quarter" idx="21"/>
          </p:nvPr>
        </p:nvSpPr>
        <p:spPr>
          <a:xfrm>
            <a:off x="372751" y="1567289"/>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22" name="Textplatzhalter 2">
            <a:extLst>
              <a:ext uri="{FF2B5EF4-FFF2-40B4-BE49-F238E27FC236}">
                <a16:creationId xmlns:a16="http://schemas.microsoft.com/office/drawing/2014/main" id="{43C0C926-F554-45CB-86D7-6B97C5657A75}"/>
              </a:ext>
            </a:extLst>
          </p:cNvPr>
          <p:cNvSpPr>
            <a:spLocks noGrp="1"/>
          </p:cNvSpPr>
          <p:nvPr>
            <p:ph type="body" sz="quarter" idx="22" hasCustomPrompt="1"/>
          </p:nvPr>
        </p:nvSpPr>
        <p:spPr>
          <a:xfrm>
            <a:off x="372751" y="3229029"/>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23" name="!! R1">
            <a:extLst>
              <a:ext uri="{FF2B5EF4-FFF2-40B4-BE49-F238E27FC236}">
                <a16:creationId xmlns:a16="http://schemas.microsoft.com/office/drawing/2014/main" id="{A71E6296-A753-42E6-AC6E-07A036357431}"/>
              </a:ext>
            </a:extLst>
          </p:cNvPr>
          <p:cNvSpPr/>
          <p:nvPr/>
        </p:nvSpPr>
        <p:spPr>
          <a:xfrm rot="10800000">
            <a:off x="2212051"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4" name="Bildplatzhalter 25">
            <a:extLst>
              <a:ext uri="{FF2B5EF4-FFF2-40B4-BE49-F238E27FC236}">
                <a16:creationId xmlns:a16="http://schemas.microsoft.com/office/drawing/2014/main" id="{C595C560-D6BA-4F1F-9717-CA05AD130556}"/>
              </a:ext>
            </a:extLst>
          </p:cNvPr>
          <p:cNvSpPr>
            <a:spLocks noGrp="1"/>
          </p:cNvSpPr>
          <p:nvPr>
            <p:ph type="pic" sz="quarter" idx="23"/>
          </p:nvPr>
        </p:nvSpPr>
        <p:spPr>
          <a:xfrm>
            <a:off x="2352450"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25" name="Textplatzhalter 2">
            <a:extLst>
              <a:ext uri="{FF2B5EF4-FFF2-40B4-BE49-F238E27FC236}">
                <a16:creationId xmlns:a16="http://schemas.microsoft.com/office/drawing/2014/main" id="{7BB19259-6747-4450-B5D5-FE94CA7CB77B}"/>
              </a:ext>
            </a:extLst>
          </p:cNvPr>
          <p:cNvSpPr>
            <a:spLocks noGrp="1"/>
          </p:cNvSpPr>
          <p:nvPr>
            <p:ph type="body" sz="quarter" idx="24" hasCustomPrompt="1"/>
          </p:nvPr>
        </p:nvSpPr>
        <p:spPr>
          <a:xfrm>
            <a:off x="2352450"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26" name="!! R1">
            <a:extLst>
              <a:ext uri="{FF2B5EF4-FFF2-40B4-BE49-F238E27FC236}">
                <a16:creationId xmlns:a16="http://schemas.microsoft.com/office/drawing/2014/main" id="{827332E9-7FEA-4B0B-A935-A71BBEBDFF8B}"/>
              </a:ext>
            </a:extLst>
          </p:cNvPr>
          <p:cNvSpPr/>
          <p:nvPr/>
        </p:nvSpPr>
        <p:spPr>
          <a:xfrm rot="10800000">
            <a:off x="4197087" y="1449389"/>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7" name="Bildplatzhalter 25">
            <a:extLst>
              <a:ext uri="{FF2B5EF4-FFF2-40B4-BE49-F238E27FC236}">
                <a16:creationId xmlns:a16="http://schemas.microsoft.com/office/drawing/2014/main" id="{06EB6EEB-58AD-4BD7-85EF-BA3FCB50AEF5}"/>
              </a:ext>
            </a:extLst>
          </p:cNvPr>
          <p:cNvSpPr>
            <a:spLocks noGrp="1"/>
          </p:cNvSpPr>
          <p:nvPr>
            <p:ph type="pic" sz="quarter" idx="25"/>
          </p:nvPr>
        </p:nvSpPr>
        <p:spPr>
          <a:xfrm>
            <a:off x="4337486" y="1567291"/>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28" name="Textplatzhalter 2">
            <a:extLst>
              <a:ext uri="{FF2B5EF4-FFF2-40B4-BE49-F238E27FC236}">
                <a16:creationId xmlns:a16="http://schemas.microsoft.com/office/drawing/2014/main" id="{BBEBE9CA-921B-46D8-8373-3645FE909736}"/>
              </a:ext>
            </a:extLst>
          </p:cNvPr>
          <p:cNvSpPr>
            <a:spLocks noGrp="1"/>
          </p:cNvSpPr>
          <p:nvPr>
            <p:ph type="body" sz="quarter" idx="26" hasCustomPrompt="1"/>
          </p:nvPr>
        </p:nvSpPr>
        <p:spPr>
          <a:xfrm>
            <a:off x="4337486" y="3229031"/>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29" name="!! R1">
            <a:extLst>
              <a:ext uri="{FF2B5EF4-FFF2-40B4-BE49-F238E27FC236}">
                <a16:creationId xmlns:a16="http://schemas.microsoft.com/office/drawing/2014/main" id="{D12A6276-B313-43AB-87DA-509D71D2E0BD}"/>
              </a:ext>
            </a:extLst>
          </p:cNvPr>
          <p:cNvSpPr/>
          <p:nvPr/>
        </p:nvSpPr>
        <p:spPr>
          <a:xfrm rot="10800000">
            <a:off x="6181950"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2" name="Bildplatzhalter 25">
            <a:extLst>
              <a:ext uri="{FF2B5EF4-FFF2-40B4-BE49-F238E27FC236}">
                <a16:creationId xmlns:a16="http://schemas.microsoft.com/office/drawing/2014/main" id="{880BB7B3-88E3-4227-A60D-93FA94743D31}"/>
              </a:ext>
            </a:extLst>
          </p:cNvPr>
          <p:cNvSpPr>
            <a:spLocks noGrp="1"/>
          </p:cNvSpPr>
          <p:nvPr>
            <p:ph type="pic" sz="quarter" idx="27"/>
          </p:nvPr>
        </p:nvSpPr>
        <p:spPr>
          <a:xfrm>
            <a:off x="6322349"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33" name="Textplatzhalter 2">
            <a:extLst>
              <a:ext uri="{FF2B5EF4-FFF2-40B4-BE49-F238E27FC236}">
                <a16:creationId xmlns:a16="http://schemas.microsoft.com/office/drawing/2014/main" id="{00E95CE8-FC90-4AD8-9C9A-40229E666D57}"/>
              </a:ext>
            </a:extLst>
          </p:cNvPr>
          <p:cNvSpPr>
            <a:spLocks noGrp="1"/>
          </p:cNvSpPr>
          <p:nvPr>
            <p:ph type="body" sz="quarter" idx="28" hasCustomPrompt="1"/>
          </p:nvPr>
        </p:nvSpPr>
        <p:spPr>
          <a:xfrm>
            <a:off x="6322349"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34" name="!! R1">
            <a:extLst>
              <a:ext uri="{FF2B5EF4-FFF2-40B4-BE49-F238E27FC236}">
                <a16:creationId xmlns:a16="http://schemas.microsoft.com/office/drawing/2014/main" id="{E84A789E-4B7F-48F6-98B4-C186C728940D}"/>
              </a:ext>
            </a:extLst>
          </p:cNvPr>
          <p:cNvSpPr/>
          <p:nvPr/>
        </p:nvSpPr>
        <p:spPr>
          <a:xfrm rot="10800000">
            <a:off x="8151148"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5" name="Bildplatzhalter 25">
            <a:extLst>
              <a:ext uri="{FF2B5EF4-FFF2-40B4-BE49-F238E27FC236}">
                <a16:creationId xmlns:a16="http://schemas.microsoft.com/office/drawing/2014/main" id="{FCD86436-FB7A-4BF2-B326-1BEA848C5309}"/>
              </a:ext>
            </a:extLst>
          </p:cNvPr>
          <p:cNvSpPr>
            <a:spLocks noGrp="1"/>
          </p:cNvSpPr>
          <p:nvPr>
            <p:ph type="pic" sz="quarter" idx="29"/>
          </p:nvPr>
        </p:nvSpPr>
        <p:spPr>
          <a:xfrm>
            <a:off x="82915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36" name="Textplatzhalter 2">
            <a:extLst>
              <a:ext uri="{FF2B5EF4-FFF2-40B4-BE49-F238E27FC236}">
                <a16:creationId xmlns:a16="http://schemas.microsoft.com/office/drawing/2014/main" id="{B9D7E4E7-6BC8-44A0-928B-BB3B58ACAD73}"/>
              </a:ext>
            </a:extLst>
          </p:cNvPr>
          <p:cNvSpPr>
            <a:spLocks noGrp="1"/>
          </p:cNvSpPr>
          <p:nvPr>
            <p:ph type="body" sz="quarter" idx="30" hasCustomPrompt="1"/>
          </p:nvPr>
        </p:nvSpPr>
        <p:spPr>
          <a:xfrm>
            <a:off x="82915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37" name="!! R1">
            <a:extLst>
              <a:ext uri="{FF2B5EF4-FFF2-40B4-BE49-F238E27FC236}">
                <a16:creationId xmlns:a16="http://schemas.microsoft.com/office/drawing/2014/main" id="{F516A816-34D1-4317-8029-1B1439E0ED43}"/>
              </a:ext>
            </a:extLst>
          </p:cNvPr>
          <p:cNvSpPr/>
          <p:nvPr/>
        </p:nvSpPr>
        <p:spPr>
          <a:xfrm rot="10800000">
            <a:off x="10130849"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8" name="Bildplatzhalter 25">
            <a:extLst>
              <a:ext uri="{FF2B5EF4-FFF2-40B4-BE49-F238E27FC236}">
                <a16:creationId xmlns:a16="http://schemas.microsoft.com/office/drawing/2014/main" id="{D1158245-D2E4-4E6A-ABA2-9CF2C860F4DA}"/>
              </a:ext>
            </a:extLst>
          </p:cNvPr>
          <p:cNvSpPr>
            <a:spLocks noGrp="1"/>
          </p:cNvSpPr>
          <p:nvPr>
            <p:ph type="pic" sz="quarter" idx="31"/>
          </p:nvPr>
        </p:nvSpPr>
        <p:spPr>
          <a:xfrm>
            <a:off x="102712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39" name="Textplatzhalter 2">
            <a:extLst>
              <a:ext uri="{FF2B5EF4-FFF2-40B4-BE49-F238E27FC236}">
                <a16:creationId xmlns:a16="http://schemas.microsoft.com/office/drawing/2014/main" id="{40859CB7-30E8-433A-95B5-5229C0D56F00}"/>
              </a:ext>
            </a:extLst>
          </p:cNvPr>
          <p:cNvSpPr>
            <a:spLocks noGrp="1"/>
          </p:cNvSpPr>
          <p:nvPr>
            <p:ph type="body" sz="quarter" idx="32" hasCustomPrompt="1"/>
          </p:nvPr>
        </p:nvSpPr>
        <p:spPr>
          <a:xfrm>
            <a:off x="102712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Tree>
    <p:extLst>
      <p:ext uri="{BB962C8B-B14F-4D97-AF65-F5344CB8AC3E}">
        <p14:creationId xmlns:p14="http://schemas.microsoft.com/office/powerpoint/2010/main" val="832569429"/>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utro">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330320" y="2903400"/>
            <a:ext cx="11732400" cy="1051200"/>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969802" y="2903400"/>
            <a:ext cx="8453437" cy="1051200"/>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Outro / Danksagung</a:t>
            </a:r>
          </a:p>
        </p:txBody>
      </p:sp>
      <p:sp>
        <p:nvSpPr>
          <p:cNvPr id="6" name="!! R2">
            <a:extLst>
              <a:ext uri="{FF2B5EF4-FFF2-40B4-BE49-F238E27FC236}">
                <a16:creationId xmlns:a16="http://schemas.microsoft.com/office/drawing/2014/main" id="{803CEF8A-E2B9-460C-9172-9560519DD660}"/>
              </a:ext>
            </a:extLst>
          </p:cNvPr>
          <p:cNvSpPr/>
          <p:nvPr/>
        </p:nvSpPr>
        <p:spPr>
          <a:xfrm>
            <a:off x="232352" y="6057900"/>
            <a:ext cx="1173104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Google Shape;25;p3">
            <a:extLst>
              <a:ext uri="{FF2B5EF4-FFF2-40B4-BE49-F238E27FC236}">
                <a16:creationId xmlns:a16="http://schemas.microsoft.com/office/drawing/2014/main" id="{00993113-717C-48F2-8CBF-8754E7E1AB5E}"/>
              </a:ext>
            </a:extLst>
          </p:cNvPr>
          <p:cNvSpPr txBox="1">
            <a:spLocks noGrp="1"/>
          </p:cNvSpPr>
          <p:nvPr>
            <p:ph type="ftr" idx="15"/>
          </p:nvPr>
        </p:nvSpPr>
        <p:spPr>
          <a:xfrm>
            <a:off x="4930742" y="6304890"/>
            <a:ext cx="2330516" cy="3174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11" name="Google Shape;24;p3">
            <a:extLst>
              <a:ext uri="{FF2B5EF4-FFF2-40B4-BE49-F238E27FC236}">
                <a16:creationId xmlns:a16="http://schemas.microsoft.com/office/drawing/2014/main" id="{F333B1A1-FA92-4E47-AD40-7482F323FE79}"/>
              </a:ext>
            </a:extLst>
          </p:cNvPr>
          <p:cNvSpPr txBox="1">
            <a:spLocks noGrp="1"/>
          </p:cNvSpPr>
          <p:nvPr>
            <p:ph type="dt" idx="16"/>
          </p:nvPr>
        </p:nvSpPr>
        <p:spPr>
          <a:xfrm>
            <a:off x="9854629" y="6290601"/>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12" name="Textplatzhalter 22">
            <a:extLst>
              <a:ext uri="{FF2B5EF4-FFF2-40B4-BE49-F238E27FC236}">
                <a16:creationId xmlns:a16="http://schemas.microsoft.com/office/drawing/2014/main" id="{AB5D45E3-F208-4DF7-A43C-6CD33275C977}"/>
              </a:ext>
            </a:extLst>
          </p:cNvPr>
          <p:cNvSpPr>
            <a:spLocks noGrp="1"/>
          </p:cNvSpPr>
          <p:nvPr>
            <p:ph type="body" sz="quarter" idx="19" hasCustomPrompt="1"/>
          </p:nvPr>
        </p:nvSpPr>
        <p:spPr>
          <a:xfrm>
            <a:off x="1200150" y="6328706"/>
            <a:ext cx="2614431"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pic>
        <p:nvPicPr>
          <p:cNvPr id="16" name="Grafik 15">
            <a:extLst>
              <a:ext uri="{FF2B5EF4-FFF2-40B4-BE49-F238E27FC236}">
                <a16:creationId xmlns:a16="http://schemas.microsoft.com/office/drawing/2014/main" id="{A082FEA6-D727-44CF-80AD-76E132C34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552" y="363092"/>
            <a:ext cx="2084893" cy="850636"/>
          </a:xfrm>
          <a:prstGeom prst="rect">
            <a:avLst/>
          </a:prstGeom>
          <a:noFill/>
          <a:ln>
            <a:noFill/>
          </a:ln>
          <a:effectLst>
            <a:outerShdw blurRad="139700" dist="25400" dir="5400000" algn="t" rotWithShape="0">
              <a:prstClr val="black">
                <a:alpha val="32000"/>
              </a:prstClr>
            </a:outerShdw>
          </a:effectLst>
        </p:spPr>
      </p:pic>
    </p:spTree>
    <p:extLst>
      <p:ext uri="{BB962C8B-B14F-4D97-AF65-F5344CB8AC3E}">
        <p14:creationId xmlns:p14="http://schemas.microsoft.com/office/powerpoint/2010/main" val="17495283"/>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4110">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pressum_Disclaimer">
    <p:spTree>
      <p:nvGrpSpPr>
        <p:cNvPr id="1" name=""/>
        <p:cNvGrpSpPr/>
        <p:nvPr/>
      </p:nvGrpSpPr>
      <p:grpSpPr>
        <a:xfrm>
          <a:off x="0" y="0"/>
          <a:ext cx="0" cy="0"/>
          <a:chOff x="0" y="0"/>
          <a:chExt cx="0" cy="0"/>
        </a:xfrm>
      </p:grpSpPr>
      <p:sp>
        <p:nvSpPr>
          <p:cNvPr id="113" name="!! R1">
            <a:extLst>
              <a:ext uri="{FF2B5EF4-FFF2-40B4-BE49-F238E27FC236}">
                <a16:creationId xmlns:a16="http://schemas.microsoft.com/office/drawing/2014/main" id="{C5AAE6FD-E2FE-4F89-A7F7-8E6351AAA908}"/>
              </a:ext>
            </a:extLst>
          </p:cNvPr>
          <p:cNvSpPr/>
          <p:nvPr/>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8" name="!! R2">
            <a:extLst>
              <a:ext uri="{FF2B5EF4-FFF2-40B4-BE49-F238E27FC236}">
                <a16:creationId xmlns:a16="http://schemas.microsoft.com/office/drawing/2014/main" id="{B2B0074A-CF0B-4CE6-BC4C-3F49094911B2}"/>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l="1" r="-12999" b="-5570"/>
          <a:stretch/>
        </p:blipFill>
        <p:spPr>
          <a:xfrm>
            <a:off x="538089" y="6295322"/>
            <a:ext cx="976386" cy="372178"/>
          </a:xfrm>
          <a:prstGeom prst="rect">
            <a:avLst/>
          </a:prstGeom>
        </p:spPr>
      </p:pic>
      <p:sp>
        <p:nvSpPr>
          <p:cNvPr id="10" name="Textplatzhalter 9">
            <a:extLst>
              <a:ext uri="{FF2B5EF4-FFF2-40B4-BE49-F238E27FC236}">
                <a16:creationId xmlns:a16="http://schemas.microsoft.com/office/drawing/2014/main" id="{5DE3C8CD-3639-4066-9D7B-B5F387862FFD}"/>
              </a:ext>
            </a:extLst>
          </p:cNvPr>
          <p:cNvSpPr>
            <a:spLocks noGrp="1"/>
          </p:cNvSpPr>
          <p:nvPr>
            <p:ph type="body" sz="quarter" idx="18"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Impressum Platzhalter</a:t>
            </a:r>
          </a:p>
        </p:txBody>
      </p:sp>
      <p:sp>
        <p:nvSpPr>
          <p:cNvPr id="114" name="Textplatzhalter 2">
            <a:extLst>
              <a:ext uri="{FF2B5EF4-FFF2-40B4-BE49-F238E27FC236}">
                <a16:creationId xmlns:a16="http://schemas.microsoft.com/office/drawing/2014/main" id="{A086A379-3935-4298-944C-1F390E4A6CBE}"/>
              </a:ext>
            </a:extLst>
          </p:cNvPr>
          <p:cNvSpPr>
            <a:spLocks noGrp="1"/>
          </p:cNvSpPr>
          <p:nvPr>
            <p:ph type="body" sz="quarter" idx="17"/>
          </p:nvPr>
        </p:nvSpPr>
        <p:spPr>
          <a:xfrm>
            <a:off x="442913" y="1449388"/>
            <a:ext cx="11520487" cy="4500562"/>
          </a:xfrm>
          <a:prstGeom prst="rect">
            <a:avLst/>
          </a:prstGeom>
        </p:spPr>
        <p:txBody>
          <a:bodyPr anchor="ctr"/>
          <a:lstStyle>
            <a:lvl1pPr marL="0" indent="0">
              <a:buClr>
                <a:srgbClr val="F3C45E"/>
              </a:buClr>
              <a:buNone/>
              <a:defRPr sz="20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786336659"/>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732057"/>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4">
          <p15:clr>
            <a:srgbClr val="FBAE40"/>
          </p15:clr>
        </p15:guide>
        <p15:guide id="4" pos="3552">
          <p15:clr>
            <a:srgbClr val="FBAE40"/>
          </p15:clr>
        </p15:guide>
        <p15:guide id="5" pos="4128">
          <p15:clr>
            <a:srgbClr val="FBAE40"/>
          </p15:clr>
        </p15:guide>
        <p15:guide id="6" pos="7536">
          <p15:clr>
            <a:srgbClr val="FBAE40"/>
          </p15:clr>
        </p15:guide>
        <p15:guide id="7" orient="horz">
          <p15:clr>
            <a:srgbClr val="FBAE40"/>
          </p15:clr>
        </p15:guide>
        <p15:guide id="8" orient="horz" pos="4320">
          <p15:clr>
            <a:srgbClr val="FBAE40"/>
          </p15:clr>
        </p15:guide>
        <p15:guide id="9" orient="horz" pos="144">
          <p15:clr>
            <a:srgbClr val="FBAE40"/>
          </p15:clr>
        </p15:guide>
        <p15:guide id="10" orient="horz" pos="1872">
          <p15:clr>
            <a:srgbClr val="FBAE40"/>
          </p15:clr>
        </p15:guide>
        <p15:guide id="11" orient="horz" pos="2448">
          <p15:clr>
            <a:srgbClr val="FBAE40"/>
          </p15:clr>
        </p15:guide>
        <p15:guide id="12" orient="horz" pos="417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userDrawn="1">
  <p:cSld name="3_Zita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2" y="1341438"/>
            <a:ext cx="11731048" cy="3887958"/>
          </a:xfrm>
          <a:prstGeom prst="roundRect">
            <a:avLst>
              <a:gd name="adj" fmla="val 4726"/>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42914" y="1457001"/>
            <a:ext cx="11309944" cy="3625132"/>
          </a:xfrm>
          <a:prstGeom prst="rect">
            <a:avLst/>
          </a:prstGeom>
        </p:spPr>
        <p:txBody>
          <a:bodyPr anchor="ctr"/>
          <a:lstStyle>
            <a:lvl1pPr marL="0" indent="0" algn="ctr">
              <a:buClr>
                <a:srgbClr val="F3C45E"/>
              </a:buClr>
              <a:buFont typeface="Source Sans Pro"/>
              <a:buNone/>
              <a:defRPr sz="5400" i="1" cap="all">
                <a:solidFill>
                  <a:schemeClr val="bg1"/>
                </a:solidFi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sp>
        <p:nvSpPr>
          <p:cNvPr id="9" name="Freihandform: Form 8"/>
          <p:cNvSpPr/>
          <p:nvPr/>
        </p:nvSpPr>
        <p:spPr bwMode="auto">
          <a:xfrm>
            <a:off x="447810" y="975963"/>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1006155" y="975963"/>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
        <p:nvSpPr>
          <p:cNvPr id="11" name="Freihandform: Form 10"/>
          <p:cNvSpPr/>
          <p:nvPr userDrawn="1"/>
        </p:nvSpPr>
        <p:spPr bwMode="auto">
          <a:xfrm rot="10800000">
            <a:off x="10684236" y="4851037"/>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2" name="Freihandform: Form 11"/>
          <p:cNvSpPr/>
          <p:nvPr userDrawn="1"/>
        </p:nvSpPr>
        <p:spPr bwMode="auto">
          <a:xfrm rot="10800000">
            <a:off x="11242581" y="4851037"/>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Tree>
    <p:extLst>
      <p:ext uri="{BB962C8B-B14F-4D97-AF65-F5344CB8AC3E}">
        <p14:creationId xmlns:p14="http://schemas.microsoft.com/office/powerpoint/2010/main" val="4272419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Slide ohne Bild">
    <p:spTree>
      <p:nvGrpSpPr>
        <p:cNvPr id="1" name=""/>
        <p:cNvGrpSpPr/>
        <p:nvPr/>
      </p:nvGrpSpPr>
      <p:grpSpPr>
        <a:xfrm>
          <a:off x="0" y="0"/>
          <a:ext cx="0" cy="0"/>
          <a:chOff x="0" y="0"/>
          <a:chExt cx="0" cy="0"/>
        </a:xfrm>
      </p:grpSpPr>
      <p:sp>
        <p:nvSpPr>
          <p:cNvPr id="2" name="Rechteck: obere Ecken abgerundet 1">
            <a:extLst>
              <a:ext uri="{FF2B5EF4-FFF2-40B4-BE49-F238E27FC236}">
                <a16:creationId xmlns:a16="http://schemas.microsoft.com/office/drawing/2014/main" id="{D3F22CD9-932B-4667-9F50-FFDA47AD468B}"/>
              </a:ext>
            </a:extLst>
          </p:cNvPr>
          <p:cNvSpPr/>
          <p:nvPr/>
        </p:nvSpPr>
        <p:spPr>
          <a:xfrm>
            <a:off x="8723497" y="6057900"/>
            <a:ext cx="3222717"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sp>
        <p:nvSpPr>
          <p:cNvPr id="4" name="!! R1">
            <a:extLst>
              <a:ext uri="{FF2B5EF4-FFF2-40B4-BE49-F238E27FC236}">
                <a16:creationId xmlns:a16="http://schemas.microsoft.com/office/drawing/2014/main" id="{8B5140CC-1978-46B4-A227-1D4B80DBFE33}"/>
              </a:ext>
            </a:extLst>
          </p:cNvPr>
          <p:cNvSpPr/>
          <p:nvPr/>
        </p:nvSpPr>
        <p:spPr>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4" name="Google Shape;24;p3">
            <a:extLst>
              <a:ext uri="{FF2B5EF4-FFF2-40B4-BE49-F238E27FC236}">
                <a16:creationId xmlns:a16="http://schemas.microsoft.com/office/drawing/2014/main" id="{0653DF9B-CAF9-420B-99B1-CC56E7788FE7}"/>
              </a:ext>
            </a:extLst>
          </p:cNvPr>
          <p:cNvSpPr txBox="1">
            <a:spLocks noGrp="1"/>
          </p:cNvSpPr>
          <p:nvPr>
            <p:ph type="dt" idx="16"/>
          </p:nvPr>
        </p:nvSpPr>
        <p:spPr>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23" name="Textplatzhalter 22">
            <a:extLst>
              <a:ext uri="{FF2B5EF4-FFF2-40B4-BE49-F238E27FC236}">
                <a16:creationId xmlns:a16="http://schemas.microsoft.com/office/drawing/2014/main" id="{029574C9-265D-4A46-9EB7-96B18ADC188B}"/>
              </a:ext>
            </a:extLst>
          </p:cNvPr>
          <p:cNvSpPr>
            <a:spLocks noGrp="1"/>
          </p:cNvSpPr>
          <p:nvPr>
            <p:ph type="body" sz="quarter" idx="15" hasCustomPrompt="1"/>
          </p:nvPr>
        </p:nvSpPr>
        <p:spPr>
          <a:xfrm>
            <a:off x="458126" y="393430"/>
            <a:ext cx="2614431"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sp>
        <p:nvSpPr>
          <p:cNvPr id="21" name="Textplatzhalter 20">
            <a:extLst>
              <a:ext uri="{FF2B5EF4-FFF2-40B4-BE49-F238E27FC236}">
                <a16:creationId xmlns:a16="http://schemas.microsoft.com/office/drawing/2014/main" id="{8982F473-42F7-498F-B8AF-4108CD6E27B4}"/>
              </a:ext>
            </a:extLst>
          </p:cNvPr>
          <p:cNvSpPr>
            <a:spLocks noGrp="1"/>
          </p:cNvSpPr>
          <p:nvPr>
            <p:ph type="body" sz="quarter" idx="14" hasCustomPrompt="1"/>
          </p:nvPr>
        </p:nvSpPr>
        <p:spPr>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de-DE" dirty="0"/>
              <a:t>Headline</a:t>
            </a:r>
          </a:p>
        </p:txBody>
      </p:sp>
      <p:sp>
        <p:nvSpPr>
          <p:cNvPr id="14" name="Freihandform: Form 13">
            <a:extLst>
              <a:ext uri="{FF2B5EF4-FFF2-40B4-BE49-F238E27FC236}">
                <a16:creationId xmlns:a16="http://schemas.microsoft.com/office/drawing/2014/main" id="{EF900F06-5D6D-4F26-BD47-D84D4C531F86}"/>
              </a:ext>
            </a:extLst>
          </p:cNvPr>
          <p:cNvSpPr/>
          <p:nvPr/>
        </p:nvSpPr>
        <p:spPr>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cxnSp>
        <p:nvCxnSpPr>
          <p:cNvPr id="7" name="Gerader Verbinder 6">
            <a:extLst>
              <a:ext uri="{FF2B5EF4-FFF2-40B4-BE49-F238E27FC236}">
                <a16:creationId xmlns:a16="http://schemas.microsoft.com/office/drawing/2014/main" id="{01305239-CA48-4D66-A6F6-23755F4B936D}"/>
              </a:ext>
            </a:extLst>
          </p:cNvPr>
          <p:cNvCxnSpPr>
            <a:cxnSpLocks/>
          </p:cNvCxnSpPr>
          <p:nvPr/>
        </p:nvCxnSpPr>
        <p:spPr>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a:extLst>
              <a:ext uri="{FF2B5EF4-FFF2-40B4-BE49-F238E27FC236}">
                <a16:creationId xmlns:a16="http://schemas.microsoft.com/office/drawing/2014/main" id="{17343509-A135-47FB-A51C-001209C01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961" y="3624618"/>
            <a:ext cx="5641473" cy="2301721"/>
          </a:xfrm>
          <a:prstGeom prst="rect">
            <a:avLst/>
          </a:prstGeom>
          <a:effectLst>
            <a:outerShdw blurRad="139700" dist="25400" dir="5400000" algn="t" rotWithShape="0">
              <a:prstClr val="black">
                <a:alpha val="32000"/>
              </a:prstClr>
            </a:outerShdw>
          </a:effectLst>
        </p:spPr>
      </p:pic>
      <p:sp>
        <p:nvSpPr>
          <p:cNvPr id="17" name="Textplatzhalter 16">
            <a:extLst>
              <a:ext uri="{FF2B5EF4-FFF2-40B4-BE49-F238E27FC236}">
                <a16:creationId xmlns:a16="http://schemas.microsoft.com/office/drawing/2014/main" id="{874F7D1D-87E8-482F-ADFE-D999453B5394}"/>
              </a:ext>
            </a:extLst>
          </p:cNvPr>
          <p:cNvSpPr>
            <a:spLocks noGrp="1"/>
          </p:cNvSpPr>
          <p:nvPr>
            <p:ph type="body" sz="quarter" idx="10" hasCustomPrompt="1"/>
          </p:nvPr>
        </p:nvSpPr>
        <p:spPr>
          <a:xfrm>
            <a:off x="376030" y="6227375"/>
            <a:ext cx="5373724" cy="467770"/>
          </a:xfrm>
          <a:prstGeom prst="rect">
            <a:avLst/>
          </a:prstGeom>
        </p:spPr>
        <p:txBody>
          <a:bodyPr anchor="ctr"/>
          <a:lstStyle>
            <a:lvl1pPr marL="0" indent="0" algn="ctr">
              <a:buNone/>
              <a:defRPr sz="1800" cap="all" baseline="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Präsentationstitel</a:t>
            </a:r>
          </a:p>
        </p:txBody>
      </p:sp>
      <p:sp>
        <p:nvSpPr>
          <p:cNvPr id="13" name="Bildplatzhalter 5">
            <a:extLst>
              <a:ext uri="{FF2B5EF4-FFF2-40B4-BE49-F238E27FC236}">
                <a16:creationId xmlns:a16="http://schemas.microsoft.com/office/drawing/2014/main" id="{A9DFDB50-A0FA-4EC7-A00C-FC4BEC8DEAE3}"/>
              </a:ext>
            </a:extLst>
          </p:cNvPr>
          <p:cNvSpPr>
            <a:spLocks noGrp="1"/>
          </p:cNvSpPr>
          <p:nvPr>
            <p:ph type="pic" sz="quarter" idx="19" hasCustomPrompt="1"/>
          </p:nvPr>
        </p:nvSpPr>
        <p:spPr>
          <a:xfrm>
            <a:off x="8825163" y="6230416"/>
            <a:ext cx="1466547" cy="514354"/>
          </a:xfrm>
          <a:prstGeom prst="rect">
            <a:avLst/>
          </a:prstGeom>
        </p:spPr>
        <p:txBody>
          <a:bodyPr anchor="t"/>
          <a:lstStyle>
            <a:lvl1pPr marL="0" indent="0" algn="ctr">
              <a:buFont typeface="Arial" panose="020B0604020202020204" pitchFamily="34" charset="0"/>
              <a:buNone/>
              <a:defRPr sz="1100"/>
            </a:lvl1pPr>
          </a:lstStyle>
          <a:p>
            <a:r>
              <a:rPr lang="de-DE" dirty="0"/>
              <a:t>Logo 1</a:t>
            </a:r>
          </a:p>
        </p:txBody>
      </p:sp>
      <p:sp>
        <p:nvSpPr>
          <p:cNvPr id="15" name="Bildplatzhalter 5">
            <a:extLst>
              <a:ext uri="{FF2B5EF4-FFF2-40B4-BE49-F238E27FC236}">
                <a16:creationId xmlns:a16="http://schemas.microsoft.com/office/drawing/2014/main" id="{06303301-7ECE-4579-AA11-2176A02886CD}"/>
              </a:ext>
            </a:extLst>
          </p:cNvPr>
          <p:cNvSpPr>
            <a:spLocks noGrp="1"/>
          </p:cNvSpPr>
          <p:nvPr>
            <p:ph type="pic" sz="quarter" idx="20" hasCustomPrompt="1"/>
          </p:nvPr>
        </p:nvSpPr>
        <p:spPr>
          <a:xfrm>
            <a:off x="10378001" y="6230415"/>
            <a:ext cx="1466547" cy="514355"/>
          </a:xfrm>
          <a:prstGeom prst="rect">
            <a:avLst/>
          </a:prstGeom>
        </p:spPr>
        <p:txBody>
          <a:bodyPr anchor="t"/>
          <a:lstStyle>
            <a:lvl1pPr marL="0" indent="0" algn="ctr">
              <a:buFont typeface="Arial" panose="020B0604020202020204" pitchFamily="34" charset="0"/>
              <a:buNone/>
              <a:defRPr sz="1100"/>
            </a:lvl1pPr>
          </a:lstStyle>
          <a:p>
            <a:r>
              <a:rPr lang="de-DE" dirty="0"/>
              <a:t>Logo 2</a:t>
            </a:r>
          </a:p>
        </p:txBody>
      </p:sp>
    </p:spTree>
    <p:extLst>
      <p:ext uri="{BB962C8B-B14F-4D97-AF65-F5344CB8AC3E}">
        <p14:creationId xmlns:p14="http://schemas.microsoft.com/office/powerpoint/2010/main" val="286150708"/>
      </p:ext>
    </p:extLst>
  </p:cSld>
  <p:clrMapOvr>
    <a:masterClrMapping/>
  </p:clrMapOvr>
  <p:transition spd="slow">
    <p:push dir="u"/>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Slide_Alternativ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2DF2865-1A71-464E-BCA4-37726E440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030" y="4159348"/>
            <a:ext cx="3649385" cy="1650606"/>
          </a:xfrm>
          <a:prstGeom prst="rect">
            <a:avLst/>
          </a:prstGeom>
          <a:noFill/>
        </p:spPr>
      </p:pic>
      <p:sp>
        <p:nvSpPr>
          <p:cNvPr id="21" name="Textplatzhalter 20">
            <a:extLst>
              <a:ext uri="{FF2B5EF4-FFF2-40B4-BE49-F238E27FC236}">
                <a16:creationId xmlns:a16="http://schemas.microsoft.com/office/drawing/2014/main" id="{8982F473-42F7-498F-B8AF-4108CD6E27B4}"/>
              </a:ext>
            </a:extLst>
          </p:cNvPr>
          <p:cNvSpPr>
            <a:spLocks noGrp="1"/>
          </p:cNvSpPr>
          <p:nvPr>
            <p:ph type="body" sz="quarter" idx="14" hasCustomPrompt="1"/>
          </p:nvPr>
        </p:nvSpPr>
        <p:spPr>
          <a:xfrm>
            <a:off x="4792394" y="1209856"/>
            <a:ext cx="6656277" cy="1968235"/>
          </a:xfrm>
          <a:prstGeom prst="rect">
            <a:avLst/>
          </a:prstGeom>
        </p:spPr>
        <p:txBody>
          <a:bodyPr anchor="ctr"/>
          <a:lstStyle>
            <a:lvl1pPr marL="0" indent="0" algn="l">
              <a:buNone/>
              <a:defRPr>
                <a:solidFill>
                  <a:schemeClr val="tx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de-DE" dirty="0"/>
              <a:t>Headline</a:t>
            </a:r>
          </a:p>
        </p:txBody>
      </p:sp>
      <p:sp>
        <p:nvSpPr>
          <p:cNvPr id="12" name="Freihandform: Form 11">
            <a:extLst>
              <a:ext uri="{FF2B5EF4-FFF2-40B4-BE49-F238E27FC236}">
                <a16:creationId xmlns:a16="http://schemas.microsoft.com/office/drawing/2014/main" id="{80649A9F-68C5-452A-8529-530C020B471D}"/>
              </a:ext>
            </a:extLst>
          </p:cNvPr>
          <p:cNvSpPr/>
          <p:nvPr/>
        </p:nvSpPr>
        <p:spPr>
          <a:xfrm>
            <a:off x="233362" y="228599"/>
            <a:ext cx="3887788" cy="6636019"/>
          </a:xfrm>
          <a:custGeom>
            <a:avLst/>
            <a:gdLst>
              <a:gd name="connsiteX0" fmla="*/ 130358 w 3887788"/>
              <a:gd name="connsiteY0" fmla="*/ 0 h 6629400"/>
              <a:gd name="connsiteX1" fmla="*/ 3754642 w 3887788"/>
              <a:gd name="connsiteY1" fmla="*/ 0 h 6629400"/>
              <a:gd name="connsiteX2" fmla="*/ 3884999 w 3887788"/>
              <a:gd name="connsiteY2" fmla="*/ 130357 h 6629400"/>
              <a:gd name="connsiteX3" fmla="*/ 3884999 w 3887788"/>
              <a:gd name="connsiteY3" fmla="*/ 2743200 h 6629400"/>
              <a:gd name="connsiteX4" fmla="*/ 2941319 w 3887788"/>
              <a:gd name="connsiteY4" fmla="*/ 2743200 h 6629400"/>
              <a:gd name="connsiteX5" fmla="*/ 2941319 w 3887788"/>
              <a:gd name="connsiteY5" fmla="*/ 2749895 h 6629400"/>
              <a:gd name="connsiteX6" fmla="*/ 3887788 w 3887788"/>
              <a:gd name="connsiteY6" fmla="*/ 2749895 h 6629400"/>
              <a:gd name="connsiteX7" fmla="*/ 3887788 w 3887788"/>
              <a:gd name="connsiteY7" fmla="*/ 3693447 h 6629400"/>
              <a:gd name="connsiteX8" fmla="*/ 3619172 w 3887788"/>
              <a:gd name="connsiteY8" fmla="*/ 3962063 h 6629400"/>
              <a:gd name="connsiteX9" fmla="*/ 2941319 w 3887788"/>
              <a:gd name="connsiteY9" fmla="*/ 3962063 h 6629400"/>
              <a:gd name="connsiteX10" fmla="*/ 2790959 w 3887788"/>
              <a:gd name="connsiteY10" fmla="*/ 3962063 h 6629400"/>
              <a:gd name="connsiteX11" fmla="*/ 2470296 w 3887788"/>
              <a:gd name="connsiteY11" fmla="*/ 4282726 h 6629400"/>
              <a:gd name="connsiteX12" fmla="*/ 2470296 w 3887788"/>
              <a:gd name="connsiteY12" fmla="*/ 5199603 h 6629400"/>
              <a:gd name="connsiteX13" fmla="*/ 2790959 w 3887788"/>
              <a:gd name="connsiteY13" fmla="*/ 5520266 h 6629400"/>
              <a:gd name="connsiteX14" fmla="*/ 2941319 w 3887788"/>
              <a:gd name="connsiteY14" fmla="*/ 5520266 h 6629400"/>
              <a:gd name="connsiteX15" fmla="*/ 3064615 w 3887788"/>
              <a:gd name="connsiteY15" fmla="*/ 5520266 h 6629400"/>
              <a:gd name="connsiteX16" fmla="*/ 3140003 w 3887788"/>
              <a:gd name="connsiteY16" fmla="*/ 5573700 h 6629400"/>
              <a:gd name="connsiteX17" fmla="*/ 3236742 w 3887788"/>
              <a:gd name="connsiteY17" fmla="*/ 5594232 h 6629400"/>
              <a:gd name="connsiteX18" fmla="*/ 3333481 w 3887788"/>
              <a:gd name="connsiteY18" fmla="*/ 5573700 h 6629400"/>
              <a:gd name="connsiteX19" fmla="*/ 3408869 w 3887788"/>
              <a:gd name="connsiteY19" fmla="*/ 5520266 h 6629400"/>
              <a:gd name="connsiteX20" fmla="*/ 3653994 w 3887788"/>
              <a:gd name="connsiteY20" fmla="*/ 5520266 h 6629400"/>
              <a:gd name="connsiteX21" fmla="*/ 3887788 w 3887788"/>
              <a:gd name="connsiteY21" fmla="*/ 5754060 h 6629400"/>
              <a:gd name="connsiteX22" fmla="*/ 3887788 w 3887788"/>
              <a:gd name="connsiteY22" fmla="*/ 6629400 h 6629400"/>
              <a:gd name="connsiteX23" fmla="*/ 2941319 w 3887788"/>
              <a:gd name="connsiteY23" fmla="*/ 6629400 h 6629400"/>
              <a:gd name="connsiteX24" fmla="*/ 2790 w 3887788"/>
              <a:gd name="connsiteY24" fmla="*/ 6629400 h 6629400"/>
              <a:gd name="connsiteX25" fmla="*/ 0 w 3887788"/>
              <a:gd name="connsiteY25" fmla="*/ 6629400 h 6629400"/>
              <a:gd name="connsiteX26" fmla="*/ 0 w 3887788"/>
              <a:gd name="connsiteY26" fmla="*/ 2743200 h 6629400"/>
              <a:gd name="connsiteX27" fmla="*/ 1 w 3887788"/>
              <a:gd name="connsiteY27" fmla="*/ 2743200 h 6629400"/>
              <a:gd name="connsiteX28" fmla="*/ 1 w 3887788"/>
              <a:gd name="connsiteY28" fmla="*/ 130357 h 6629400"/>
              <a:gd name="connsiteX29" fmla="*/ 130358 w 3887788"/>
              <a:gd name="connsiteY29" fmla="*/ 0 h 66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87788" h="6629400">
                <a:moveTo>
                  <a:pt x="130358" y="0"/>
                </a:moveTo>
                <a:lnTo>
                  <a:pt x="3754642" y="0"/>
                </a:lnTo>
                <a:cubicBezTo>
                  <a:pt x="3826636" y="0"/>
                  <a:pt x="3884999" y="58363"/>
                  <a:pt x="3884999" y="130357"/>
                </a:cubicBezTo>
                <a:lnTo>
                  <a:pt x="3884999" y="2743200"/>
                </a:lnTo>
                <a:lnTo>
                  <a:pt x="2941319" y="2743200"/>
                </a:lnTo>
                <a:lnTo>
                  <a:pt x="2941319" y="2749895"/>
                </a:lnTo>
                <a:lnTo>
                  <a:pt x="3887788" y="2749895"/>
                </a:lnTo>
                <a:lnTo>
                  <a:pt x="3887788" y="3693447"/>
                </a:lnTo>
                <a:cubicBezTo>
                  <a:pt x="3887788" y="3841800"/>
                  <a:pt x="3767525" y="3962063"/>
                  <a:pt x="3619172" y="3962063"/>
                </a:cubicBezTo>
                <a:lnTo>
                  <a:pt x="2941319" y="3962063"/>
                </a:lnTo>
                <a:lnTo>
                  <a:pt x="2790959" y="3962063"/>
                </a:lnTo>
                <a:cubicBezTo>
                  <a:pt x="2613862" y="3962063"/>
                  <a:pt x="2470296" y="4105629"/>
                  <a:pt x="2470296" y="4282726"/>
                </a:cubicBezTo>
                <a:lnTo>
                  <a:pt x="2470296" y="5199603"/>
                </a:lnTo>
                <a:cubicBezTo>
                  <a:pt x="2470296" y="5376700"/>
                  <a:pt x="2613862" y="5520266"/>
                  <a:pt x="2790959" y="5520266"/>
                </a:cubicBezTo>
                <a:lnTo>
                  <a:pt x="2941319" y="5520266"/>
                </a:lnTo>
                <a:lnTo>
                  <a:pt x="3064615" y="5520266"/>
                </a:lnTo>
                <a:lnTo>
                  <a:pt x="3140003" y="5573700"/>
                </a:lnTo>
                <a:cubicBezTo>
                  <a:pt x="3169737" y="5586921"/>
                  <a:pt x="3202427" y="5594232"/>
                  <a:pt x="3236742" y="5594232"/>
                </a:cubicBezTo>
                <a:cubicBezTo>
                  <a:pt x="3271057" y="5594232"/>
                  <a:pt x="3303747" y="5586921"/>
                  <a:pt x="3333481" y="5573700"/>
                </a:cubicBezTo>
                <a:lnTo>
                  <a:pt x="3408869" y="5520266"/>
                </a:lnTo>
                <a:lnTo>
                  <a:pt x="3653994" y="5520266"/>
                </a:lnTo>
                <a:cubicBezTo>
                  <a:pt x="3783115" y="5520266"/>
                  <a:pt x="3887788" y="5624939"/>
                  <a:pt x="3887788" y="5754060"/>
                </a:cubicBezTo>
                <a:lnTo>
                  <a:pt x="3887788" y="6629400"/>
                </a:lnTo>
                <a:lnTo>
                  <a:pt x="2941319" y="6629400"/>
                </a:lnTo>
                <a:lnTo>
                  <a:pt x="2790" y="6629400"/>
                </a:lnTo>
                <a:lnTo>
                  <a:pt x="0" y="6629400"/>
                </a:lnTo>
                <a:lnTo>
                  <a:pt x="0" y="2743200"/>
                </a:lnTo>
                <a:lnTo>
                  <a:pt x="1" y="2743200"/>
                </a:lnTo>
                <a:lnTo>
                  <a:pt x="1" y="130357"/>
                </a:lnTo>
                <a:cubicBezTo>
                  <a:pt x="1" y="58363"/>
                  <a:pt x="58364" y="0"/>
                  <a:pt x="130358" y="0"/>
                </a:cubicBezTo>
                <a:close/>
              </a:path>
            </a:pathLst>
          </a:cu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029574C9-265D-4A46-9EB7-96B18ADC188B}"/>
              </a:ext>
            </a:extLst>
          </p:cNvPr>
          <p:cNvSpPr>
            <a:spLocks noGrp="1"/>
          </p:cNvSpPr>
          <p:nvPr>
            <p:ph type="body" sz="quarter" idx="15" hasCustomPrompt="1"/>
          </p:nvPr>
        </p:nvSpPr>
        <p:spPr>
          <a:xfrm>
            <a:off x="642424" y="419099"/>
            <a:ext cx="1920832"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sp>
        <p:nvSpPr>
          <p:cNvPr id="24" name="Google Shape;24;p3">
            <a:extLst>
              <a:ext uri="{FF2B5EF4-FFF2-40B4-BE49-F238E27FC236}">
                <a16:creationId xmlns:a16="http://schemas.microsoft.com/office/drawing/2014/main" id="{0653DF9B-CAF9-420B-99B1-CC56E7788FE7}"/>
              </a:ext>
            </a:extLst>
          </p:cNvPr>
          <p:cNvSpPr txBox="1">
            <a:spLocks noGrp="1"/>
          </p:cNvSpPr>
          <p:nvPr>
            <p:ph type="dt" idx="16"/>
          </p:nvPr>
        </p:nvSpPr>
        <p:spPr>
          <a:xfrm>
            <a:off x="2714625" y="392906"/>
            <a:ext cx="985851" cy="365125"/>
          </a:xfrm>
          <a:prstGeom prst="rect">
            <a:avLst/>
          </a:prstGeom>
        </p:spPr>
        <p:txBody>
          <a:bodyPr anchor="ctr"/>
          <a:lstStyle>
            <a:lvl1pPr algn="r">
              <a:defRPr lang="de-DE" sz="1200" smtClean="0">
                <a:solidFill>
                  <a:schemeClr val="bg1"/>
                </a:solidFill>
              </a:defRPr>
            </a:lvl1pPr>
          </a:lstStyle>
          <a:p>
            <a:endParaRPr lang="de-DE"/>
          </a:p>
        </p:txBody>
      </p:sp>
      <p:sp>
        <p:nvSpPr>
          <p:cNvPr id="15" name="Rechteck: abgerundete Ecken 14">
            <a:extLst>
              <a:ext uri="{FF2B5EF4-FFF2-40B4-BE49-F238E27FC236}">
                <a16:creationId xmlns:a16="http://schemas.microsoft.com/office/drawing/2014/main" id="{329C22B6-DC54-4678-AEB1-EECDB73CB996}"/>
              </a:ext>
            </a:extLst>
          </p:cNvPr>
          <p:cNvSpPr/>
          <p:nvPr/>
        </p:nvSpPr>
        <p:spPr>
          <a:xfrm>
            <a:off x="443823" y="1474020"/>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2B5A70"/>
              </a:solidFill>
              <a:effectLst/>
              <a:uLnTx/>
              <a:uFillTx/>
              <a:latin typeface="Source Sans Pro SemiBold" panose="020B0603030403020204" pitchFamily="34" charset="0"/>
            </a:endParaRPr>
          </a:p>
        </p:txBody>
      </p:sp>
      <p:sp>
        <p:nvSpPr>
          <p:cNvPr id="17" name="Textplatzhalter 16">
            <a:extLst>
              <a:ext uri="{FF2B5EF4-FFF2-40B4-BE49-F238E27FC236}">
                <a16:creationId xmlns:a16="http://schemas.microsoft.com/office/drawing/2014/main" id="{874F7D1D-87E8-482F-ADFE-D999453B5394}"/>
              </a:ext>
            </a:extLst>
          </p:cNvPr>
          <p:cNvSpPr>
            <a:spLocks noGrp="1"/>
          </p:cNvSpPr>
          <p:nvPr>
            <p:ph type="body" sz="quarter" idx="10" hasCustomPrompt="1"/>
          </p:nvPr>
        </p:nvSpPr>
        <p:spPr>
          <a:xfrm>
            <a:off x="743329" y="1560591"/>
            <a:ext cx="2858327" cy="467770"/>
          </a:xfrm>
          <a:prstGeom prst="rect">
            <a:avLst/>
          </a:prstGeom>
        </p:spPr>
        <p:txBody>
          <a:bodyPr lIns="36000" tIns="36000" rIns="36000" bIns="0" anchor="ctr"/>
          <a:lstStyle>
            <a:lvl1pPr marL="0" indent="0" algn="ctr">
              <a:buNone/>
              <a:defRPr sz="1800" cap="all" baseline="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Präsentationstitel</a:t>
            </a:r>
          </a:p>
        </p:txBody>
      </p:sp>
      <p:sp>
        <p:nvSpPr>
          <p:cNvPr id="18" name="Rechteck: abgerundete Ecken 17">
            <a:extLst>
              <a:ext uri="{FF2B5EF4-FFF2-40B4-BE49-F238E27FC236}">
                <a16:creationId xmlns:a16="http://schemas.microsoft.com/office/drawing/2014/main" id="{D1448847-110B-411F-B3CB-FEFB71DDDBA9}"/>
              </a:ext>
            </a:extLst>
          </p:cNvPr>
          <p:cNvSpPr/>
          <p:nvPr/>
        </p:nvSpPr>
        <p:spPr>
          <a:xfrm>
            <a:off x="443822" y="2216203"/>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2B5A70"/>
              </a:solidFill>
              <a:effectLst/>
              <a:uLnTx/>
              <a:uFillTx/>
              <a:latin typeface="Source Sans Pro SemiBold" panose="020B0603030403020204" pitchFamily="34" charset="0"/>
            </a:endParaRPr>
          </a:p>
        </p:txBody>
      </p:sp>
      <p:sp>
        <p:nvSpPr>
          <p:cNvPr id="6" name="Bildplatzhalter 5">
            <a:extLst>
              <a:ext uri="{FF2B5EF4-FFF2-40B4-BE49-F238E27FC236}">
                <a16:creationId xmlns:a16="http://schemas.microsoft.com/office/drawing/2014/main" id="{48574672-B82D-4B3A-B199-CD177B276132}"/>
              </a:ext>
            </a:extLst>
          </p:cNvPr>
          <p:cNvSpPr>
            <a:spLocks noGrp="1"/>
          </p:cNvSpPr>
          <p:nvPr>
            <p:ph type="pic" sz="quarter" idx="19" hasCustomPrompt="1"/>
          </p:nvPr>
        </p:nvSpPr>
        <p:spPr>
          <a:xfrm>
            <a:off x="743329" y="2319338"/>
            <a:ext cx="1352550" cy="400050"/>
          </a:xfrm>
          <a:prstGeom prst="rect">
            <a:avLst/>
          </a:prstGeom>
        </p:spPr>
        <p:txBody>
          <a:bodyPr anchor="t"/>
          <a:lstStyle>
            <a:lvl1pPr marL="0" indent="0" algn="ctr">
              <a:buFont typeface="Arial" panose="020B0604020202020204" pitchFamily="34" charset="0"/>
              <a:buNone/>
              <a:defRPr sz="1100"/>
            </a:lvl1pPr>
          </a:lstStyle>
          <a:p>
            <a:r>
              <a:rPr lang="de-DE" dirty="0"/>
              <a:t>Logo 1</a:t>
            </a:r>
          </a:p>
        </p:txBody>
      </p:sp>
      <p:sp>
        <p:nvSpPr>
          <p:cNvPr id="22" name="Bildplatzhalter 5">
            <a:extLst>
              <a:ext uri="{FF2B5EF4-FFF2-40B4-BE49-F238E27FC236}">
                <a16:creationId xmlns:a16="http://schemas.microsoft.com/office/drawing/2014/main" id="{8A042AA6-3C64-40FD-BDCA-B1C249F51428}"/>
              </a:ext>
            </a:extLst>
          </p:cNvPr>
          <p:cNvSpPr>
            <a:spLocks noGrp="1"/>
          </p:cNvSpPr>
          <p:nvPr>
            <p:ph type="pic" sz="quarter" idx="20" hasCustomPrompt="1"/>
          </p:nvPr>
        </p:nvSpPr>
        <p:spPr>
          <a:xfrm>
            <a:off x="2249106" y="2319338"/>
            <a:ext cx="1352550" cy="400050"/>
          </a:xfrm>
          <a:prstGeom prst="rect">
            <a:avLst/>
          </a:prstGeom>
        </p:spPr>
        <p:txBody>
          <a:bodyPr anchor="t"/>
          <a:lstStyle>
            <a:lvl1pPr marL="0" indent="0" algn="ctr">
              <a:buFont typeface="Arial" panose="020B0604020202020204" pitchFamily="34" charset="0"/>
              <a:buNone/>
              <a:defRPr sz="1100"/>
            </a:lvl1pPr>
          </a:lstStyle>
          <a:p>
            <a:r>
              <a:rPr lang="de-DE" dirty="0"/>
              <a:t>Logo 2</a:t>
            </a:r>
          </a:p>
        </p:txBody>
      </p:sp>
    </p:spTree>
    <p:extLst>
      <p:ext uri="{BB962C8B-B14F-4D97-AF65-F5344CB8AC3E}">
        <p14:creationId xmlns:p14="http://schemas.microsoft.com/office/powerpoint/2010/main" val="264784864"/>
      </p:ext>
    </p:extLst>
  </p:cSld>
  <p:clrMapOvr>
    <a:masterClrMapping/>
  </p:clrMapOvr>
  <p:transition spd="slow">
    <p:push dir="u"/>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113" name="!! R1">
            <a:extLst>
              <a:ext uri="{FF2B5EF4-FFF2-40B4-BE49-F238E27FC236}">
                <a16:creationId xmlns:a16="http://schemas.microsoft.com/office/drawing/2014/main" id="{C5AAE6FD-E2FE-4F89-A7F7-8E6351AAA908}"/>
              </a:ext>
            </a:extLst>
          </p:cNvPr>
          <p:cNvSpPr/>
          <p:nvPr/>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8" name="!! R2">
            <a:extLst>
              <a:ext uri="{FF2B5EF4-FFF2-40B4-BE49-F238E27FC236}">
                <a16:creationId xmlns:a16="http://schemas.microsoft.com/office/drawing/2014/main" id="{B2B0074A-CF0B-4CE6-BC4C-3F49094911B2}"/>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dirty="0"/>
              <a:t>Modul 1</a:t>
            </a:r>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dirty="0"/>
          </a:p>
        </p:txBody>
      </p:sp>
      <p:sp>
        <p:nvSpPr>
          <p:cNvPr id="3" name="Textplatzhalter 2">
            <a:extLst>
              <a:ext uri="{FF2B5EF4-FFF2-40B4-BE49-F238E27FC236}">
                <a16:creationId xmlns:a16="http://schemas.microsoft.com/office/drawing/2014/main" id="{B4C345B4-B17B-4959-8169-73C1DDD8179D}"/>
              </a:ext>
            </a:extLst>
          </p:cNvPr>
          <p:cNvSpPr>
            <a:spLocks noGrp="1"/>
          </p:cNvSpPr>
          <p:nvPr>
            <p:ph type="body" sz="quarter" idx="17" hasCustomPrompt="1"/>
          </p:nvPr>
        </p:nvSpPr>
        <p:spPr>
          <a:xfrm>
            <a:off x="3053415" y="1578861"/>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1</a:t>
            </a:r>
          </a:p>
        </p:txBody>
      </p:sp>
      <p:sp>
        <p:nvSpPr>
          <p:cNvPr id="10" name="Textplatzhalter 9">
            <a:extLst>
              <a:ext uri="{FF2B5EF4-FFF2-40B4-BE49-F238E27FC236}">
                <a16:creationId xmlns:a16="http://schemas.microsoft.com/office/drawing/2014/main" id="{5DE3C8CD-3639-4066-9D7B-B5F387862FFD}"/>
              </a:ext>
            </a:extLst>
          </p:cNvPr>
          <p:cNvSpPr>
            <a:spLocks noGrp="1"/>
          </p:cNvSpPr>
          <p:nvPr>
            <p:ph type="body" sz="quarter" idx="18"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Platzhalter Inhaltsverzeichnis</a:t>
            </a:r>
          </a:p>
        </p:txBody>
      </p:sp>
      <p:sp>
        <p:nvSpPr>
          <p:cNvPr id="29" name="Flussdiagramm: Verbinder 28">
            <a:extLst>
              <a:ext uri="{FF2B5EF4-FFF2-40B4-BE49-F238E27FC236}">
                <a16:creationId xmlns:a16="http://schemas.microsoft.com/office/drawing/2014/main" id="{19609AC5-0EA7-4134-94C6-AD6ECA2111CC}"/>
              </a:ext>
            </a:extLst>
          </p:cNvPr>
          <p:cNvSpPr/>
          <p:nvPr/>
        </p:nvSpPr>
        <p:spPr>
          <a:xfrm>
            <a:off x="2007072" y="1578861"/>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01</a:t>
            </a:r>
          </a:p>
        </p:txBody>
      </p:sp>
      <p:sp>
        <p:nvSpPr>
          <p:cNvPr id="33" name="Textplatzhalter 2">
            <a:extLst>
              <a:ext uri="{FF2B5EF4-FFF2-40B4-BE49-F238E27FC236}">
                <a16:creationId xmlns:a16="http://schemas.microsoft.com/office/drawing/2014/main" id="{EBBC761C-2EDD-487F-B503-0CF911A9D7E0}"/>
              </a:ext>
            </a:extLst>
          </p:cNvPr>
          <p:cNvSpPr>
            <a:spLocks noGrp="1"/>
          </p:cNvSpPr>
          <p:nvPr>
            <p:ph type="body" sz="quarter" idx="19" hasCustomPrompt="1"/>
          </p:nvPr>
        </p:nvSpPr>
        <p:spPr>
          <a:xfrm>
            <a:off x="3053415" y="2703289"/>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2</a:t>
            </a:r>
          </a:p>
        </p:txBody>
      </p:sp>
      <p:sp>
        <p:nvSpPr>
          <p:cNvPr id="34" name="Flussdiagramm: Verbinder 33">
            <a:extLst>
              <a:ext uri="{FF2B5EF4-FFF2-40B4-BE49-F238E27FC236}">
                <a16:creationId xmlns:a16="http://schemas.microsoft.com/office/drawing/2014/main" id="{A0CBFE34-5ED2-45C1-849C-D44C762FBBEF}"/>
              </a:ext>
            </a:extLst>
          </p:cNvPr>
          <p:cNvSpPr/>
          <p:nvPr/>
        </p:nvSpPr>
        <p:spPr>
          <a:xfrm>
            <a:off x="2007072" y="2703282"/>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02</a:t>
            </a:r>
          </a:p>
        </p:txBody>
      </p:sp>
      <p:sp>
        <p:nvSpPr>
          <p:cNvPr id="35" name="Textplatzhalter 2">
            <a:extLst>
              <a:ext uri="{FF2B5EF4-FFF2-40B4-BE49-F238E27FC236}">
                <a16:creationId xmlns:a16="http://schemas.microsoft.com/office/drawing/2014/main" id="{D8BB4CF2-7CBF-4178-AC64-BE53A1285084}"/>
              </a:ext>
            </a:extLst>
          </p:cNvPr>
          <p:cNvSpPr>
            <a:spLocks noGrp="1"/>
          </p:cNvSpPr>
          <p:nvPr>
            <p:ph type="body" sz="quarter" idx="20" hasCustomPrompt="1"/>
          </p:nvPr>
        </p:nvSpPr>
        <p:spPr>
          <a:xfrm>
            <a:off x="3053415" y="3827717"/>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3</a:t>
            </a:r>
          </a:p>
        </p:txBody>
      </p:sp>
      <p:sp>
        <p:nvSpPr>
          <p:cNvPr id="36" name="Flussdiagramm: Verbinder 35">
            <a:extLst>
              <a:ext uri="{FF2B5EF4-FFF2-40B4-BE49-F238E27FC236}">
                <a16:creationId xmlns:a16="http://schemas.microsoft.com/office/drawing/2014/main" id="{5E09C31A-A5D8-44D2-B657-FC50118307C5}"/>
              </a:ext>
            </a:extLst>
          </p:cNvPr>
          <p:cNvSpPr/>
          <p:nvPr/>
        </p:nvSpPr>
        <p:spPr>
          <a:xfrm>
            <a:off x="2007072" y="3827717"/>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03</a:t>
            </a:r>
          </a:p>
        </p:txBody>
      </p:sp>
      <p:sp>
        <p:nvSpPr>
          <p:cNvPr id="14" name="Textplatzhalter 2">
            <a:extLst>
              <a:ext uri="{FF2B5EF4-FFF2-40B4-BE49-F238E27FC236}">
                <a16:creationId xmlns:a16="http://schemas.microsoft.com/office/drawing/2014/main" id="{9463AB07-24D8-6C44-B59E-43C47E8BD6EF}"/>
              </a:ext>
            </a:extLst>
          </p:cNvPr>
          <p:cNvSpPr>
            <a:spLocks noGrp="1"/>
          </p:cNvSpPr>
          <p:nvPr>
            <p:ph type="body" sz="quarter" idx="21" hasCustomPrompt="1"/>
          </p:nvPr>
        </p:nvSpPr>
        <p:spPr>
          <a:xfrm>
            <a:off x="3053415" y="4952145"/>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4</a:t>
            </a:r>
          </a:p>
        </p:txBody>
      </p:sp>
      <p:sp>
        <p:nvSpPr>
          <p:cNvPr id="15" name="Flussdiagramm: Verbinder 28">
            <a:extLst>
              <a:ext uri="{FF2B5EF4-FFF2-40B4-BE49-F238E27FC236}">
                <a16:creationId xmlns:a16="http://schemas.microsoft.com/office/drawing/2014/main" id="{349A72D5-11C1-344D-90C3-6FFCC8528C43}"/>
              </a:ext>
            </a:extLst>
          </p:cNvPr>
          <p:cNvSpPr/>
          <p:nvPr userDrawn="1"/>
        </p:nvSpPr>
        <p:spPr>
          <a:xfrm>
            <a:off x="2007072" y="4952145"/>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04</a:t>
            </a:r>
          </a:p>
        </p:txBody>
      </p:sp>
    </p:spTree>
    <p:extLst>
      <p:ext uri="{BB962C8B-B14F-4D97-AF65-F5344CB8AC3E}">
        <p14:creationId xmlns:p14="http://schemas.microsoft.com/office/powerpoint/2010/main" val="4292507887"/>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haltsverzeichnis_alternativ">
    <p:spTree>
      <p:nvGrpSpPr>
        <p:cNvPr id="1" name=""/>
        <p:cNvGrpSpPr/>
        <p:nvPr/>
      </p:nvGrpSpPr>
      <p:grpSpPr>
        <a:xfrm>
          <a:off x="0" y="0"/>
          <a:ext cx="0" cy="0"/>
          <a:chOff x="0" y="0"/>
          <a:chExt cx="0" cy="0"/>
        </a:xfrm>
      </p:grpSpPr>
      <p:sp>
        <p:nvSpPr>
          <p:cNvPr id="32" name="!! R1">
            <a:extLst>
              <a:ext uri="{FF2B5EF4-FFF2-40B4-BE49-F238E27FC236}">
                <a16:creationId xmlns:a16="http://schemas.microsoft.com/office/drawing/2014/main" id="{1BAC89CE-E248-46CF-8902-B0003250D741}"/>
              </a:ext>
            </a:extLst>
          </p:cNvPr>
          <p:cNvSpPr/>
          <p:nvPr/>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7" name="Freihandform: Form 26">
            <a:extLst>
              <a:ext uri="{FF2B5EF4-FFF2-40B4-BE49-F238E27FC236}">
                <a16:creationId xmlns:a16="http://schemas.microsoft.com/office/drawing/2014/main" id="{D9ACF675-46F8-49B8-A2D4-C7047CD94A63}"/>
              </a:ext>
            </a:extLst>
          </p:cNvPr>
          <p:cNvSpPr/>
          <p:nvPr/>
        </p:nvSpPr>
        <p:spPr>
          <a:xfrm>
            <a:off x="232352" y="6057900"/>
            <a:ext cx="3884998" cy="806721"/>
          </a:xfrm>
          <a:custGeom>
            <a:avLst/>
            <a:gdLst>
              <a:gd name="connsiteX0" fmla="*/ 157754 w 3884998"/>
              <a:gd name="connsiteY0" fmla="*/ 0 h 806721"/>
              <a:gd name="connsiteX1" fmla="*/ 1619443 w 3884998"/>
              <a:gd name="connsiteY1" fmla="*/ 0 h 806721"/>
              <a:gd name="connsiteX2" fmla="*/ 1700854 w 3884998"/>
              <a:gd name="connsiteY2" fmla="*/ 44402 h 806721"/>
              <a:gd name="connsiteX3" fmla="*/ 1957603 w 3884998"/>
              <a:gd name="connsiteY3" fmla="*/ 96486 h 806721"/>
              <a:gd name="connsiteX4" fmla="*/ 2214352 w 3884998"/>
              <a:gd name="connsiteY4" fmla="*/ 44402 h 806721"/>
              <a:gd name="connsiteX5" fmla="*/ 2295764 w 3884998"/>
              <a:gd name="connsiteY5" fmla="*/ 0 h 806721"/>
              <a:gd name="connsiteX6" fmla="*/ 3727244 w 3884998"/>
              <a:gd name="connsiteY6" fmla="*/ 0 h 806721"/>
              <a:gd name="connsiteX7" fmla="*/ 3884998 w 3884998"/>
              <a:gd name="connsiteY7" fmla="*/ 157754 h 806721"/>
              <a:gd name="connsiteX8" fmla="*/ 3884998 w 3884998"/>
              <a:gd name="connsiteY8" fmla="*/ 806721 h 806721"/>
              <a:gd name="connsiteX9" fmla="*/ 0 w 3884998"/>
              <a:gd name="connsiteY9" fmla="*/ 806721 h 806721"/>
              <a:gd name="connsiteX10" fmla="*/ 0 w 3884998"/>
              <a:gd name="connsiteY10" fmla="*/ 157754 h 806721"/>
              <a:gd name="connsiteX11" fmla="*/ 157754 w 3884998"/>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998" h="806721">
                <a:moveTo>
                  <a:pt x="157754" y="0"/>
                </a:moveTo>
                <a:lnTo>
                  <a:pt x="1619443" y="0"/>
                </a:lnTo>
                <a:lnTo>
                  <a:pt x="1700854" y="44402"/>
                </a:lnTo>
                <a:cubicBezTo>
                  <a:pt x="1779769" y="77940"/>
                  <a:pt x="1866530" y="96486"/>
                  <a:pt x="1957603" y="96486"/>
                </a:cubicBezTo>
                <a:cubicBezTo>
                  <a:pt x="2048676" y="96486"/>
                  <a:pt x="2135438" y="77940"/>
                  <a:pt x="2214352" y="44402"/>
                </a:cubicBezTo>
                <a:lnTo>
                  <a:pt x="2295764" y="0"/>
                </a:lnTo>
                <a:lnTo>
                  <a:pt x="3727244" y="0"/>
                </a:lnTo>
                <a:cubicBezTo>
                  <a:pt x="3814369" y="0"/>
                  <a:pt x="3884998" y="70629"/>
                  <a:pt x="3884998" y="157754"/>
                </a:cubicBezTo>
                <a:lnTo>
                  <a:pt x="3884998"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0" name="Textplatzhalter 9">
            <a:extLst>
              <a:ext uri="{FF2B5EF4-FFF2-40B4-BE49-F238E27FC236}">
                <a16:creationId xmlns:a16="http://schemas.microsoft.com/office/drawing/2014/main" id="{5DE3C8CD-3639-4066-9D7B-B5F387862FFD}"/>
              </a:ext>
            </a:extLst>
          </p:cNvPr>
          <p:cNvSpPr>
            <a:spLocks noGrp="1"/>
          </p:cNvSpPr>
          <p:nvPr>
            <p:ph type="body" sz="quarter" idx="18"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Platzhalter Inhaltsverzeichnis</a:t>
            </a:r>
          </a:p>
        </p:txBody>
      </p:sp>
      <p:sp>
        <p:nvSpPr>
          <p:cNvPr id="24" name="Textplatzhalter 2">
            <a:extLst>
              <a:ext uri="{FF2B5EF4-FFF2-40B4-BE49-F238E27FC236}">
                <a16:creationId xmlns:a16="http://schemas.microsoft.com/office/drawing/2014/main" id="{2C427259-D0F8-4774-829F-F30625E9D689}"/>
              </a:ext>
            </a:extLst>
          </p:cNvPr>
          <p:cNvSpPr>
            <a:spLocks noGrp="1"/>
          </p:cNvSpPr>
          <p:nvPr>
            <p:ph type="body" sz="quarter" idx="17" hasCustomPrompt="1"/>
          </p:nvPr>
        </p:nvSpPr>
        <p:spPr>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r>
              <a:rPr lang="de-DE" dirty="0"/>
              <a:t>Inhalt</a:t>
            </a:r>
          </a:p>
          <a:p>
            <a:pPr lvl="1"/>
            <a:r>
              <a:rPr lang="de-DE" dirty="0"/>
              <a:t>Inhalt</a:t>
            </a:r>
          </a:p>
          <a:p>
            <a:pPr lvl="2"/>
            <a:r>
              <a:rPr lang="de-DE" dirty="0"/>
              <a:t>Inhalt</a:t>
            </a:r>
          </a:p>
          <a:p>
            <a:pPr lvl="3"/>
            <a:r>
              <a:rPr lang="de-DE" dirty="0"/>
              <a:t>Inhalt</a:t>
            </a:r>
          </a:p>
          <a:p>
            <a:pPr lvl="4"/>
            <a:r>
              <a:rPr lang="de-DE" dirty="0"/>
              <a:t>Inhalt</a:t>
            </a:r>
          </a:p>
        </p:txBody>
      </p:sp>
      <p:pic>
        <p:nvPicPr>
          <p:cNvPr id="25" name="!! G1">
            <a:extLst>
              <a:ext uri="{FF2B5EF4-FFF2-40B4-BE49-F238E27FC236}">
                <a16:creationId xmlns:a16="http://schemas.microsoft.com/office/drawing/2014/main" id="{0CCA93D0-3C22-4324-8E73-61330EE37EB9}"/>
              </a:ext>
            </a:extLst>
          </p:cNvPr>
          <p:cNvPicPr>
            <a:picLocks noChangeAspect="1"/>
          </p:cNvPicPr>
          <p:nvPr/>
        </p:nvPicPr>
        <p:blipFill rotWithShape="1">
          <a:blip r:embed="rId2">
            <a:extLst>
              <a:ext uri="{28A0092B-C50C-407E-A947-70E740481C1C}">
                <a14:useLocalDpi xmlns:a14="http://schemas.microsoft.com/office/drawing/2010/main" val="0"/>
              </a:ext>
            </a:extLst>
          </a:blip>
          <a:srcRect r="61581"/>
          <a:stretch/>
        </p:blipFill>
        <p:spPr>
          <a:xfrm>
            <a:off x="227012" y="1670731"/>
            <a:ext cx="3925887" cy="4125785"/>
          </a:xfrm>
          <a:prstGeom prst="rect">
            <a:avLst/>
          </a:prstGeom>
          <a:effectLst>
            <a:outerShdw blurRad="139700" dist="25400" dir="5400000" algn="t" rotWithShape="0">
              <a:prstClr val="black">
                <a:alpha val="32000"/>
              </a:prstClr>
            </a:outerShdw>
          </a:effectLst>
        </p:spPr>
      </p:pic>
    </p:spTree>
    <p:extLst>
      <p:ext uri="{BB962C8B-B14F-4D97-AF65-F5344CB8AC3E}">
        <p14:creationId xmlns:p14="http://schemas.microsoft.com/office/powerpoint/2010/main" val="1042330744"/>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Kapiteltrenner">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1200150" y="2975244"/>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869281" y="3037268"/>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p:nvSpPr>
        <p:spPr>
          <a:xfrm>
            <a:off x="1200150" y="1449388"/>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1346064" y="1637875"/>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Tree>
    <p:extLst>
      <p:ext uri="{BB962C8B-B14F-4D97-AF65-F5344CB8AC3E}">
        <p14:creationId xmlns:p14="http://schemas.microsoft.com/office/powerpoint/2010/main" val="2137735734"/>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Kapiteltrenner mit Bild">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1200151" y="1457593"/>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696743"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p:nvSpPr>
        <p:spPr>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
        <p:nvSpPr>
          <p:cNvPr id="6" name="Bildplatzhalter 2">
            <a:extLst>
              <a:ext uri="{FF2B5EF4-FFF2-40B4-BE49-F238E27FC236}">
                <a16:creationId xmlns:a16="http://schemas.microsoft.com/office/drawing/2014/main" id="{9395C2A3-7CE7-49E6-BA49-D04017A48F5B}"/>
              </a:ext>
            </a:extLst>
          </p:cNvPr>
          <p:cNvSpPr>
            <a:spLocks noGrp="1"/>
          </p:cNvSpPr>
          <p:nvPr>
            <p:ph type="pic" sz="quarter" idx="10"/>
          </p:nvPr>
        </p:nvSpPr>
        <p:spPr>
          <a:xfrm>
            <a:off x="1200150" y="2681556"/>
            <a:ext cx="9791700" cy="4176445"/>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Tree>
    <p:extLst>
      <p:ext uri="{BB962C8B-B14F-4D97-AF65-F5344CB8AC3E}">
        <p14:creationId xmlns:p14="http://schemas.microsoft.com/office/powerpoint/2010/main" val="3085389164"/>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Kapiteltrenner mit 2 Bildern">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1200151" y="1457593"/>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696743"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p:nvSpPr>
        <p:spPr>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
        <p:nvSpPr>
          <p:cNvPr id="6" name="Bildplatzhalter 2">
            <a:extLst>
              <a:ext uri="{FF2B5EF4-FFF2-40B4-BE49-F238E27FC236}">
                <a16:creationId xmlns:a16="http://schemas.microsoft.com/office/drawing/2014/main" id="{9395C2A3-7CE7-49E6-BA49-D04017A48F5B}"/>
              </a:ext>
            </a:extLst>
          </p:cNvPr>
          <p:cNvSpPr>
            <a:spLocks noGrp="1"/>
          </p:cNvSpPr>
          <p:nvPr>
            <p:ph type="pic" sz="quarter" idx="10"/>
          </p:nvPr>
        </p:nvSpPr>
        <p:spPr>
          <a:xfrm>
            <a:off x="1200150" y="2681556"/>
            <a:ext cx="4771619" cy="4176445"/>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
        <p:nvSpPr>
          <p:cNvPr id="7" name="Bildplatzhalter 2">
            <a:extLst>
              <a:ext uri="{FF2B5EF4-FFF2-40B4-BE49-F238E27FC236}">
                <a16:creationId xmlns:a16="http://schemas.microsoft.com/office/drawing/2014/main" id="{52264FF8-3880-4D9D-99D3-B680592166BD}"/>
              </a:ext>
            </a:extLst>
          </p:cNvPr>
          <p:cNvSpPr>
            <a:spLocks noGrp="1"/>
          </p:cNvSpPr>
          <p:nvPr>
            <p:ph type="pic" sz="quarter" idx="20"/>
          </p:nvPr>
        </p:nvSpPr>
        <p:spPr>
          <a:xfrm>
            <a:off x="6220231" y="2681555"/>
            <a:ext cx="4771619" cy="4176445"/>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Tree>
    <p:extLst>
      <p:ext uri="{BB962C8B-B14F-4D97-AF65-F5344CB8AC3E}">
        <p14:creationId xmlns:p14="http://schemas.microsoft.com/office/powerpoint/2010/main" val="1664116482"/>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924966"/>
      </p:ext>
    </p:extLst>
  </p:cSld>
  <p:clrMap bg1="lt1" tx1="dk1" bg2="lt2" tx2="dk2" accent1="accent1" accent2="accent2" accent3="accent3" accent4="accent4" accent5="accent5" accent6="accent6" hlink="hlink" folHlink="folHlink"/>
  <p:sldLayoutIdLst>
    <p:sldLayoutId id="2147483661" r:id="rId1"/>
    <p:sldLayoutId id="214748371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724" r:id="rId22"/>
    <p:sldLayoutId id="2147483681" r:id="rId23"/>
    <p:sldLayoutId id="2147483700" r:id="rId24"/>
    <p:sldLayoutId id="2147483682" r:id="rId25"/>
    <p:sldLayoutId id="2147483683" r:id="rId26"/>
    <p:sldLayoutId id="2147483684" r:id="rId27"/>
    <p:sldLayoutId id="2147483685" r:id="rId28"/>
    <p:sldLayoutId id="2147483725" r:id="rId29"/>
  </p:sldLayoutIdLst>
  <p:transition spd="slow">
    <p:push dir="u"/>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audio" Target="../media/media7.m4a"/><Relationship Id="rId3" Type="http://schemas.microsoft.com/office/2007/relationships/media" Target="../media/media5.m4a"/><Relationship Id="rId7" Type="http://schemas.microsoft.com/office/2007/relationships/media" Target="../media/media7.m4a"/><Relationship Id="rId12"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media6.m4a"/><Relationship Id="rId11" Type="http://schemas.openxmlformats.org/officeDocument/2006/relationships/image" Target="../media/image15.png"/><Relationship Id="rId5" Type="http://schemas.microsoft.com/office/2007/relationships/media" Target="../media/media6.m4a"/><Relationship Id="rId10" Type="http://schemas.openxmlformats.org/officeDocument/2006/relationships/notesSlide" Target="../notesSlides/notesSlide6.xml"/><Relationship Id="rId4" Type="http://schemas.openxmlformats.org/officeDocument/2006/relationships/audio" Target="../media/media5.m4a"/><Relationship Id="rId9"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jpg"/><Relationship Id="rId5" Type="http://schemas.openxmlformats.org/officeDocument/2006/relationships/slideLayout" Target="../slideLayouts/slideLayout11.xml"/><Relationship Id="rId4" Type="http://schemas.openxmlformats.org/officeDocument/2006/relationships/audio" Target="../media/media9.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18.jp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0.png"/><Relationship Id="rId5" Type="http://schemas.openxmlformats.org/officeDocument/2006/relationships/image" Target="../media/image21.jp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png"/><Relationship Id="rId5" Type="http://schemas.openxmlformats.org/officeDocument/2006/relationships/image" Target="../media/image24.jp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8.xml"/><Relationship Id="rId7" Type="http://schemas.openxmlformats.org/officeDocument/2006/relationships/diagramQuickStyle" Target="../diagrams/quickStyle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notesSlide" Target="../notesSlides/notesSlide22.xml"/><Relationship Id="rId9" Type="http://schemas.microsoft.com/office/2007/relationships/diagramDrawing" Target="../diagrams/drawing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0.png"/><Relationship Id="rId5" Type="http://schemas.openxmlformats.org/officeDocument/2006/relationships/image" Target="../media/image30.jpg"/><Relationship Id="rId4"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png"/><Relationship Id="rId5" Type="http://schemas.openxmlformats.org/officeDocument/2006/relationships/image" Target="../media/image33.png"/><Relationship Id="rId4"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png"/><Relationship Id="rId5" Type="http://schemas.openxmlformats.org/officeDocument/2006/relationships/image" Target="../media/image24.jpg"/><Relationship Id="rId4"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png"/><Relationship Id="rId5" Type="http://schemas.openxmlformats.org/officeDocument/2006/relationships/image" Target="../media/image35.png"/><Relationship Id="rId4"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0.png"/><Relationship Id="rId5" Type="http://schemas.openxmlformats.org/officeDocument/2006/relationships/image" Target="../media/image37.png"/><Relationship Id="rId4" Type="http://schemas.openxmlformats.org/officeDocument/2006/relationships/notesSlide" Target="../notesSlides/notesSlide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4.jp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E186C08-7FEA-264D-96A4-F871FAE285BF}"/>
              </a:ext>
            </a:extLst>
          </p:cNvPr>
          <p:cNvSpPr>
            <a:spLocks noGrp="1"/>
          </p:cNvSpPr>
          <p:nvPr>
            <p:ph type="body" sz="quarter" idx="15"/>
          </p:nvPr>
        </p:nvSpPr>
        <p:spPr/>
        <p:txBody>
          <a:bodyPr/>
          <a:lstStyle/>
          <a:p>
            <a:r>
              <a:rPr lang="de-DE" dirty="0"/>
              <a:t> </a:t>
            </a:r>
          </a:p>
        </p:txBody>
      </p:sp>
      <p:sp>
        <p:nvSpPr>
          <p:cNvPr id="3" name="Textplatzhalter 2">
            <a:extLst>
              <a:ext uri="{FF2B5EF4-FFF2-40B4-BE49-F238E27FC236}">
                <a16:creationId xmlns:a16="http://schemas.microsoft.com/office/drawing/2014/main" id="{09D0B648-BF89-8146-9F5A-2511011D951C}"/>
              </a:ext>
            </a:extLst>
          </p:cNvPr>
          <p:cNvSpPr>
            <a:spLocks noGrp="1"/>
          </p:cNvSpPr>
          <p:nvPr>
            <p:ph type="body" sz="quarter" idx="14"/>
          </p:nvPr>
        </p:nvSpPr>
        <p:spPr/>
        <p:txBody>
          <a:bodyPr/>
          <a:lstStyle/>
          <a:p>
            <a:r>
              <a:rPr lang="de-DE" dirty="0"/>
              <a:t>Stellenwert der Muttermilchernährung</a:t>
            </a:r>
            <a:br>
              <a:rPr lang="de-DE" dirty="0"/>
            </a:br>
            <a:r>
              <a:rPr lang="de-DE" dirty="0"/>
              <a:t>- </a:t>
            </a:r>
            <a:br>
              <a:rPr lang="de-DE" dirty="0"/>
            </a:br>
            <a:r>
              <a:rPr lang="de-DE" dirty="0"/>
              <a:t>Physiologie der Laktation</a:t>
            </a:r>
          </a:p>
        </p:txBody>
      </p:sp>
      <p:sp>
        <p:nvSpPr>
          <p:cNvPr id="4" name="Textplatzhalter 3">
            <a:extLst>
              <a:ext uri="{FF2B5EF4-FFF2-40B4-BE49-F238E27FC236}">
                <a16:creationId xmlns:a16="http://schemas.microsoft.com/office/drawing/2014/main" id="{DFEDF7DE-588C-8147-990F-A6BD11186568}"/>
              </a:ext>
            </a:extLst>
          </p:cNvPr>
          <p:cNvSpPr>
            <a:spLocks noGrp="1"/>
          </p:cNvSpPr>
          <p:nvPr>
            <p:ph type="body" sz="quarter" idx="10"/>
          </p:nvPr>
        </p:nvSpPr>
        <p:spPr/>
        <p:txBody>
          <a:bodyPr/>
          <a:lstStyle/>
          <a:p>
            <a:r>
              <a:rPr lang="de-DE" dirty="0"/>
              <a:t>Modul 1</a:t>
            </a:r>
          </a:p>
        </p:txBody>
      </p:sp>
      <p:pic>
        <p:nvPicPr>
          <p:cNvPr id="15" name="Bildplatzhalter 10">
            <a:extLst>
              <a:ext uri="{FF2B5EF4-FFF2-40B4-BE49-F238E27FC236}">
                <a16:creationId xmlns:a16="http://schemas.microsoft.com/office/drawing/2014/main" id="{75F1EF30-A153-524D-B0DD-B8B39C02C93D}"/>
              </a:ext>
            </a:extLst>
          </p:cNvPr>
          <p:cNvPicPr>
            <a:picLocks noGrp="1" noChangeAspect="1"/>
          </p:cNvPicPr>
          <p:nvPr>
            <p:ph type="pic" sz="quarter" idx="20"/>
          </p:nvPr>
        </p:nvPicPr>
        <p:blipFill>
          <a:blip r:embed="rId5"/>
          <a:srcRect l="403" r="403"/>
          <a:stretch/>
        </p:blipFill>
        <p:spPr bwMode="auto">
          <a:prstGeom prst="rect">
            <a:avLst/>
          </a:prstGeom>
        </p:spPr>
      </p:pic>
      <p:pic>
        <p:nvPicPr>
          <p:cNvPr id="16" name="Bildplatzhalter 9">
            <a:extLst>
              <a:ext uri="{FF2B5EF4-FFF2-40B4-BE49-F238E27FC236}">
                <a16:creationId xmlns:a16="http://schemas.microsoft.com/office/drawing/2014/main" id="{02AC5B7C-F60D-4A40-921B-A6D058BC244A}"/>
              </a:ext>
            </a:extLst>
          </p:cNvPr>
          <p:cNvPicPr>
            <a:picLocks noGrp="1" noChangeAspect="1"/>
          </p:cNvPicPr>
          <p:nvPr>
            <p:ph type="pic" sz="quarter" idx="19"/>
          </p:nvPr>
        </p:nvPicPr>
        <p:blipFill>
          <a:blip r:embed="rId6"/>
          <a:srcRect l="403" r="403"/>
          <a:stretch/>
        </p:blipFill>
        <p:spPr bwMode="auto">
          <a:prstGeom prst="rect">
            <a:avLst/>
          </a:prstGeom>
        </p:spPr>
      </p:pic>
      <p:pic>
        <p:nvPicPr>
          <p:cNvPr id="11" name="Aufgezeichneter Sound">
            <a:hlinkClick r:id="" action="ppaction://media"/>
            <a:extLst>
              <a:ext uri="{FF2B5EF4-FFF2-40B4-BE49-F238E27FC236}">
                <a16:creationId xmlns:a16="http://schemas.microsoft.com/office/drawing/2014/main" id="{2FFB70E8-5E31-7D13-FFF8-1625B72EFA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2000" y="1440000"/>
            <a:ext cx="406400" cy="406400"/>
          </a:xfrm>
          <a:prstGeom prst="rect">
            <a:avLst/>
          </a:prstGeom>
        </p:spPr>
      </p:pic>
    </p:spTree>
    <p:extLst>
      <p:ext uri="{BB962C8B-B14F-4D97-AF65-F5344CB8AC3E}">
        <p14:creationId xmlns:p14="http://schemas.microsoft.com/office/powerpoint/2010/main" val="3325960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D0834265-39B3-46A8-AC7A-507C12C8BF63}"/>
              </a:ext>
            </a:extLst>
          </p:cNvPr>
          <p:cNvPicPr>
            <a:picLocks noGrp="1" noChangeAspect="1"/>
          </p:cNvPicPr>
          <p:nvPr>
            <p:ph type="pic" sz="quarter" idx="14"/>
          </p:nvPr>
        </p:nvPicPr>
        <p:blipFill>
          <a:blip r:embed="rId11"/>
          <a:srcRect t="7993" b="7993"/>
          <a:stretch>
            <a:fillRect/>
          </a:stretch>
        </p:blipFill>
        <p:spPr/>
      </p:pic>
      <p:sp>
        <p:nvSpPr>
          <p:cNvPr id="2" name="Textplatzhalter 1">
            <a:extLst>
              <a:ext uri="{FF2B5EF4-FFF2-40B4-BE49-F238E27FC236}">
                <a16:creationId xmlns:a16="http://schemas.microsoft.com/office/drawing/2014/main" id="{51FEEE00-5088-564D-8EAE-FB60F7EB7C8F}"/>
              </a:ext>
            </a:extLst>
          </p:cNvPr>
          <p:cNvSpPr>
            <a:spLocks noGrp="1"/>
          </p:cNvSpPr>
          <p:nvPr>
            <p:ph type="body" sz="quarter" idx="12"/>
          </p:nvPr>
        </p:nvSpPr>
        <p:spPr/>
        <p:txBody>
          <a:bodyPr/>
          <a:lstStyle/>
          <a:p>
            <a:r>
              <a:rPr lang="de-DE" dirty="0"/>
              <a:t>Bedeutung der Muttermilchernährung für Frühgeborene</a:t>
            </a:r>
          </a:p>
        </p:txBody>
      </p:sp>
      <p:sp>
        <p:nvSpPr>
          <p:cNvPr id="3" name="Textplatzhalter 2">
            <a:extLst>
              <a:ext uri="{FF2B5EF4-FFF2-40B4-BE49-F238E27FC236}">
                <a16:creationId xmlns:a16="http://schemas.microsoft.com/office/drawing/2014/main" id="{6E3EAE96-D4EB-2842-B102-ED120E0D5EF2}"/>
              </a:ext>
            </a:extLst>
          </p:cNvPr>
          <p:cNvSpPr>
            <a:spLocks noGrp="1"/>
          </p:cNvSpPr>
          <p:nvPr>
            <p:ph type="body" sz="quarter" idx="11"/>
          </p:nvPr>
        </p:nvSpPr>
        <p:spPr/>
        <p:txBody>
          <a:bodyPr/>
          <a:lstStyle/>
          <a:p>
            <a:r>
              <a:rPr lang="de-DE" dirty="0"/>
              <a:t>01</a:t>
            </a:r>
          </a:p>
        </p:txBody>
      </p:sp>
      <p:sp>
        <p:nvSpPr>
          <p:cNvPr id="4" name="Textplatzhalter 3">
            <a:extLst>
              <a:ext uri="{FF2B5EF4-FFF2-40B4-BE49-F238E27FC236}">
                <a16:creationId xmlns:a16="http://schemas.microsoft.com/office/drawing/2014/main" id="{C48F8E72-B047-F14C-AC05-521F8601AC43}"/>
              </a:ext>
            </a:extLst>
          </p:cNvPr>
          <p:cNvSpPr>
            <a:spLocks noGrp="1"/>
          </p:cNvSpPr>
          <p:nvPr>
            <p:ph type="body" sz="quarter" idx="13"/>
          </p:nvPr>
        </p:nvSpPr>
        <p:spPr/>
        <p:txBody>
          <a:bodyPr/>
          <a:lstStyle/>
          <a:p>
            <a:r>
              <a:rPr lang="de-DE" dirty="0"/>
              <a:t>Bedeutung für Frühgeborene</a:t>
            </a:r>
          </a:p>
        </p:txBody>
      </p:sp>
      <p:sp>
        <p:nvSpPr>
          <p:cNvPr id="6" name="Fußzeilenplatzhalter 5">
            <a:extLst>
              <a:ext uri="{FF2B5EF4-FFF2-40B4-BE49-F238E27FC236}">
                <a16:creationId xmlns:a16="http://schemas.microsoft.com/office/drawing/2014/main" id="{F01EDADB-1F67-9243-8FE0-EE6D110961F0}"/>
              </a:ext>
            </a:extLst>
          </p:cNvPr>
          <p:cNvSpPr>
            <a:spLocks noGrp="1"/>
          </p:cNvSpPr>
          <p:nvPr>
            <p:ph type="ftr" idx="15"/>
          </p:nvPr>
        </p:nvSpPr>
        <p:spPr bwMode="auto"/>
        <p:txBody>
          <a:bodyPr/>
          <a:lstStyle/>
          <a:p>
            <a:pPr>
              <a:lnSpc>
                <a:spcPct val="135000"/>
              </a:lnSpc>
              <a:buSzTx/>
              <a:defRPr/>
            </a:pPr>
            <a:r>
              <a:rPr lang="en-US" dirty="0"/>
              <a:t>MODUL 1</a:t>
            </a:r>
            <a:endParaRPr dirty="0"/>
          </a:p>
        </p:txBody>
      </p:sp>
      <p:sp>
        <p:nvSpPr>
          <p:cNvPr id="7" name="Foliennummernplatzhalter 6">
            <a:extLst>
              <a:ext uri="{FF2B5EF4-FFF2-40B4-BE49-F238E27FC236}">
                <a16:creationId xmlns:a16="http://schemas.microsoft.com/office/drawing/2014/main" id="{447E41B6-2DDD-134A-B273-2A320C2D8002}"/>
              </a:ext>
            </a:extLst>
          </p:cNvPr>
          <p:cNvSpPr>
            <a:spLocks noGrp="1"/>
          </p:cNvSpPr>
          <p:nvPr>
            <p:ph type="sldNum" idx="16"/>
          </p:nvPr>
        </p:nvSpPr>
        <p:spPr bwMode="auto"/>
        <p:txBody>
          <a:bodyPr/>
          <a:lstStyle/>
          <a:p>
            <a:pPr>
              <a:defRPr/>
            </a:pPr>
            <a:fld id="{00000000-1234-1234-1234-123412341234}" type="slidenum">
              <a:rPr lang="en-US"/>
              <a:t>10</a:t>
            </a:fld>
            <a:endParaRPr lang="en-US"/>
          </a:p>
        </p:txBody>
      </p:sp>
      <p:sp>
        <p:nvSpPr>
          <p:cNvPr id="5" name="Textplatzhalter 4">
            <a:extLst>
              <a:ext uri="{FF2B5EF4-FFF2-40B4-BE49-F238E27FC236}">
                <a16:creationId xmlns:a16="http://schemas.microsoft.com/office/drawing/2014/main" id="{A243C01A-7825-9543-A457-C2CDB85E787A}"/>
              </a:ext>
            </a:extLst>
          </p:cNvPr>
          <p:cNvSpPr>
            <a:spLocks noGrp="1"/>
          </p:cNvSpPr>
          <p:nvPr>
            <p:ph type="body" sz="quarter" idx="17"/>
          </p:nvPr>
        </p:nvSpPr>
        <p:spPr/>
        <p:txBody>
          <a:bodyPr/>
          <a:lstStyle/>
          <a:p>
            <a:pPr marL="914400" lvl="1" indent="-381000">
              <a:lnSpc>
                <a:spcPct val="100000"/>
              </a:lnSpc>
              <a:spcBef>
                <a:spcPts val="1000"/>
              </a:spcBef>
              <a:buSzPts val="2400"/>
            </a:pPr>
            <a:r>
              <a:rPr lang="de-DE" sz="2400" dirty="0"/>
              <a:t>seltener </a:t>
            </a:r>
            <a:r>
              <a:rPr lang="de-DE" sz="2400" b="1" dirty="0" err="1"/>
              <a:t>nekrotisierende</a:t>
            </a:r>
            <a:r>
              <a:rPr lang="de-DE" sz="2400" b="1" dirty="0"/>
              <a:t> Enterokolitis</a:t>
            </a:r>
            <a:r>
              <a:rPr lang="de-DE" sz="2400" dirty="0"/>
              <a:t>:</a:t>
            </a:r>
          </a:p>
          <a:p>
            <a:pPr marL="914400" lvl="1" indent="0">
              <a:lnSpc>
                <a:spcPct val="100000"/>
              </a:lnSpc>
              <a:spcBef>
                <a:spcPts val="0"/>
              </a:spcBef>
              <a:buNone/>
            </a:pPr>
            <a:r>
              <a:rPr lang="de-DE" sz="2400" dirty="0"/>
              <a:t>Ernährung mit künstlicher Nahrung</a:t>
            </a:r>
            <a:r>
              <a:rPr lang="de-DE" sz="2400" dirty="0">
                <a:solidFill>
                  <a:srgbClr val="4372C3"/>
                </a:solidFill>
              </a:rPr>
              <a:t> </a:t>
            </a:r>
            <a:r>
              <a:rPr lang="de-DE" sz="2400" b="1" dirty="0"/>
              <a:t>verdoppelt </a:t>
            </a:r>
            <a:r>
              <a:rPr lang="de-DE" sz="2400" dirty="0"/>
              <a:t>das Risiko einer NEC </a:t>
            </a:r>
            <a:r>
              <a:rPr lang="de-DE" sz="1600" dirty="0"/>
              <a:t>(</a:t>
            </a:r>
            <a:r>
              <a:rPr lang="de-DE" sz="1600" dirty="0" err="1"/>
              <a:t>Altobelli</a:t>
            </a:r>
            <a:r>
              <a:rPr lang="de-DE" sz="1600" dirty="0"/>
              <a:t> et al., 2020)</a:t>
            </a:r>
          </a:p>
          <a:p>
            <a:pPr marL="914400" lvl="1" indent="-381000">
              <a:lnSpc>
                <a:spcPct val="100000"/>
              </a:lnSpc>
              <a:spcBef>
                <a:spcPts val="1000"/>
              </a:spcBef>
              <a:buSzPts val="2400"/>
            </a:pPr>
            <a:r>
              <a:rPr lang="de-DE" sz="2400" dirty="0"/>
              <a:t>seltener </a:t>
            </a:r>
            <a:r>
              <a:rPr lang="de-DE" sz="2400" b="1" dirty="0"/>
              <a:t>Retinopathia </a:t>
            </a:r>
            <a:r>
              <a:rPr lang="de-DE" sz="2400" b="1" dirty="0" err="1"/>
              <a:t>praematurorum</a:t>
            </a:r>
            <a:r>
              <a:rPr lang="de-DE" sz="2400" dirty="0"/>
              <a:t>:</a:t>
            </a:r>
            <a:br>
              <a:rPr lang="de-DE" sz="2400" dirty="0"/>
            </a:br>
            <a:r>
              <a:rPr lang="de-DE" sz="2400" dirty="0"/>
              <a:t>jede Menge Muttermilch schützt signifikant vor jeder Form der ROP (</a:t>
            </a:r>
            <a:r>
              <a:rPr lang="de-DE" sz="2400" b="1" dirty="0"/>
              <a:t>41% vs. 63% ohne Muttermilch) </a:t>
            </a:r>
            <a:r>
              <a:rPr lang="de-DE" sz="1600" dirty="0"/>
              <a:t>(</a:t>
            </a:r>
            <a:r>
              <a:rPr lang="de-DE" sz="1600" dirty="0" err="1"/>
              <a:t>Hylander</a:t>
            </a:r>
            <a:r>
              <a:rPr lang="de-DE" sz="1600" dirty="0"/>
              <a:t> et al., 2001)</a:t>
            </a:r>
            <a:endParaRPr lang="de-DE" sz="1600" u="sng" dirty="0"/>
          </a:p>
          <a:p>
            <a:pPr marL="914400" lvl="1" indent="-381000">
              <a:lnSpc>
                <a:spcPct val="100000"/>
              </a:lnSpc>
              <a:spcBef>
                <a:spcPts val="1000"/>
              </a:spcBef>
              <a:buSzPts val="2400"/>
            </a:pPr>
            <a:r>
              <a:rPr lang="de-DE" sz="2400" dirty="0"/>
              <a:t>seltener </a:t>
            </a:r>
            <a:r>
              <a:rPr lang="de-DE" sz="2400" b="1" dirty="0"/>
              <a:t>Infektionen/ Sepsis</a:t>
            </a:r>
            <a:r>
              <a:rPr lang="de-DE" sz="2400" dirty="0"/>
              <a:t>:</a:t>
            </a:r>
            <a:br>
              <a:rPr lang="de-DE" sz="2400" dirty="0"/>
            </a:br>
            <a:r>
              <a:rPr lang="de-DE" sz="2400" dirty="0"/>
              <a:t>pro 10ml/kg Muttermilch pro Tag sinkt das Risiko für eine Sepsis um </a:t>
            </a:r>
            <a:r>
              <a:rPr lang="de-DE" sz="2400" b="1" dirty="0"/>
              <a:t>19% </a:t>
            </a:r>
            <a:r>
              <a:rPr lang="de-DE" sz="1600" dirty="0"/>
              <a:t>(Al Patel et al, 2013)</a:t>
            </a:r>
            <a:endParaRPr lang="de-DE" sz="1600" u="sng" dirty="0"/>
          </a:p>
          <a:p>
            <a:pPr marL="914400" lvl="1" indent="-381000">
              <a:lnSpc>
                <a:spcPct val="100000"/>
              </a:lnSpc>
              <a:spcBef>
                <a:spcPts val="1000"/>
              </a:spcBef>
              <a:buSzPts val="2400"/>
            </a:pPr>
            <a:r>
              <a:rPr lang="de-DE" sz="2400" dirty="0"/>
              <a:t>seltener </a:t>
            </a:r>
            <a:r>
              <a:rPr lang="de-DE" sz="2400" b="1" dirty="0" err="1"/>
              <a:t>bronchopulmonale</a:t>
            </a:r>
            <a:r>
              <a:rPr lang="de-DE" sz="2400" b="1" dirty="0"/>
              <a:t> Dysplasie</a:t>
            </a:r>
            <a:r>
              <a:rPr lang="de-DE" sz="2400" dirty="0"/>
              <a:t>:</a:t>
            </a:r>
            <a:br>
              <a:rPr lang="de-DE" sz="2400" dirty="0"/>
            </a:br>
            <a:r>
              <a:rPr lang="de-DE" sz="2400" b="1" dirty="0"/>
              <a:t>11% </a:t>
            </a:r>
            <a:r>
              <a:rPr lang="de-DE" sz="2400" dirty="0"/>
              <a:t>bei ausschließlich Gestillten vs. </a:t>
            </a:r>
            <a:r>
              <a:rPr lang="de-DE" sz="2400" b="1" dirty="0"/>
              <a:t>20% </a:t>
            </a:r>
            <a:r>
              <a:rPr lang="de-DE" sz="2400" dirty="0"/>
              <a:t>bei Kindern die auch Formula erhielten </a:t>
            </a:r>
            <a:r>
              <a:rPr lang="de-DE" sz="1600" dirty="0"/>
              <a:t>(Spiegler et al., 2016)</a:t>
            </a:r>
          </a:p>
        </p:txBody>
      </p:sp>
      <p:pic>
        <p:nvPicPr>
          <p:cNvPr id="9" name="Aufgezeichneter Sound">
            <a:hlinkClick r:id="" action="ppaction://media"/>
            <a:extLst>
              <a:ext uri="{FF2B5EF4-FFF2-40B4-BE49-F238E27FC236}">
                <a16:creationId xmlns:a16="http://schemas.microsoft.com/office/drawing/2014/main" id="{088892DD-0442-7707-5D0D-10BC375A437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20000" y="1080000"/>
            <a:ext cx="406400" cy="406400"/>
          </a:xfrm>
          <a:prstGeom prst="rect">
            <a:avLst/>
          </a:prstGeom>
        </p:spPr>
      </p:pic>
      <p:pic>
        <p:nvPicPr>
          <p:cNvPr id="11" name="Aufgezeichneter Sound">
            <a:hlinkClick r:id="" action="ppaction://media"/>
            <a:extLst>
              <a:ext uri="{FF2B5EF4-FFF2-40B4-BE49-F238E27FC236}">
                <a16:creationId xmlns:a16="http://schemas.microsoft.com/office/drawing/2014/main" id="{841BF4A8-B76B-9A4B-478D-1048CFE2073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320000" y="2700000"/>
            <a:ext cx="406400" cy="406400"/>
          </a:xfrm>
          <a:prstGeom prst="rect">
            <a:avLst/>
          </a:prstGeom>
        </p:spPr>
      </p:pic>
      <p:pic>
        <p:nvPicPr>
          <p:cNvPr id="12" name="Aufgezeichneter Sound">
            <a:hlinkClick r:id="" action="ppaction://media"/>
            <a:extLst>
              <a:ext uri="{FF2B5EF4-FFF2-40B4-BE49-F238E27FC236}">
                <a16:creationId xmlns:a16="http://schemas.microsoft.com/office/drawing/2014/main" id="{1F63B781-6EA8-5539-B5F8-4C47F56A21B8}"/>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320000" y="3960000"/>
            <a:ext cx="406400" cy="406400"/>
          </a:xfrm>
          <a:prstGeom prst="rect">
            <a:avLst/>
          </a:prstGeom>
        </p:spPr>
      </p:pic>
      <p:pic>
        <p:nvPicPr>
          <p:cNvPr id="13" name="Aufgezeichneter Sound">
            <a:hlinkClick r:id="" action="ppaction://media"/>
            <a:extLst>
              <a:ext uri="{FF2B5EF4-FFF2-40B4-BE49-F238E27FC236}">
                <a16:creationId xmlns:a16="http://schemas.microsoft.com/office/drawing/2014/main" id="{B31F3952-F62B-B2BA-AD24-E2D94AD5B44A}"/>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4320000" y="5220000"/>
            <a:ext cx="406400" cy="406400"/>
          </a:xfrm>
          <a:prstGeom prst="rect">
            <a:avLst/>
          </a:prstGeom>
        </p:spPr>
      </p:pic>
    </p:spTree>
    <p:extLst>
      <p:ext uri="{BB962C8B-B14F-4D97-AF65-F5344CB8AC3E}">
        <p14:creationId xmlns:p14="http://schemas.microsoft.com/office/powerpoint/2010/main" val="2766314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2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726"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400"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79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audio>
              <p:cMediaNode vol="80000">
                <p:cTn id="20" fill="hold" display="0">
                  <p:stCondLst>
                    <p:cond delay="indefinite"/>
                  </p:stCondLst>
                  <p:endCondLst>
                    <p:cond evt="onStopAudio" delay="0">
                      <p:tgtEl>
                        <p:sldTgt/>
                      </p:tgtEl>
                    </p:cond>
                  </p:endCondLst>
                </p:cTn>
                <p:tgtEl>
                  <p:spTgt spid="11"/>
                </p:tgtEl>
              </p:cMediaNode>
            </p:audio>
            <p:audio>
              <p:cMediaNode vol="80000">
                <p:cTn id="21" fill="hold" display="0">
                  <p:stCondLst>
                    <p:cond delay="indefinite"/>
                  </p:stCondLst>
                  <p:endCondLst>
                    <p:cond evt="onStopAudio" delay="0">
                      <p:tgtEl>
                        <p:sldTgt/>
                      </p:tgtEl>
                    </p:cond>
                  </p:endCondLst>
                </p:cTn>
                <p:tgtEl>
                  <p:spTgt spid="12"/>
                </p:tgtEl>
              </p:cMediaNode>
            </p:audio>
            <p:audio>
              <p:cMediaNode vol="80000">
                <p:cTn id="22"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10473A2-7340-2142-A99E-1F339E3AA2CB}"/>
              </a:ext>
            </a:extLst>
          </p:cNvPr>
          <p:cNvSpPr>
            <a:spLocks noGrp="1"/>
          </p:cNvSpPr>
          <p:nvPr>
            <p:ph type="body" sz="quarter" idx="12"/>
          </p:nvPr>
        </p:nvSpPr>
        <p:spPr/>
        <p:txBody>
          <a:bodyPr/>
          <a:lstStyle/>
          <a:p>
            <a:r>
              <a:rPr lang="de-DE" dirty="0"/>
              <a:t>Bedeutung der Muttermilchernährung für Frühgeborene</a:t>
            </a:r>
          </a:p>
        </p:txBody>
      </p:sp>
      <p:sp>
        <p:nvSpPr>
          <p:cNvPr id="4" name="Textplatzhalter 3">
            <a:extLst>
              <a:ext uri="{FF2B5EF4-FFF2-40B4-BE49-F238E27FC236}">
                <a16:creationId xmlns:a16="http://schemas.microsoft.com/office/drawing/2014/main" id="{AAFC6D6E-1F48-C141-A360-2CE63FE6B20D}"/>
              </a:ext>
            </a:extLst>
          </p:cNvPr>
          <p:cNvSpPr>
            <a:spLocks noGrp="1"/>
          </p:cNvSpPr>
          <p:nvPr>
            <p:ph type="body" sz="quarter" idx="11"/>
          </p:nvPr>
        </p:nvSpPr>
        <p:spPr/>
        <p:txBody>
          <a:bodyPr/>
          <a:lstStyle/>
          <a:p>
            <a:r>
              <a:rPr lang="de-DE" dirty="0"/>
              <a:t>01</a:t>
            </a:r>
          </a:p>
        </p:txBody>
      </p:sp>
      <p:sp>
        <p:nvSpPr>
          <p:cNvPr id="5" name="Textplatzhalter 4">
            <a:extLst>
              <a:ext uri="{FF2B5EF4-FFF2-40B4-BE49-F238E27FC236}">
                <a16:creationId xmlns:a16="http://schemas.microsoft.com/office/drawing/2014/main" id="{AD5349F9-A9F4-524B-9337-E863760A6216}"/>
              </a:ext>
            </a:extLst>
          </p:cNvPr>
          <p:cNvSpPr>
            <a:spLocks noGrp="1"/>
          </p:cNvSpPr>
          <p:nvPr>
            <p:ph type="body" sz="quarter" idx="13"/>
          </p:nvPr>
        </p:nvSpPr>
        <p:spPr/>
        <p:txBody>
          <a:bodyPr/>
          <a:lstStyle/>
          <a:p>
            <a:r>
              <a:rPr lang="de-DE" dirty="0"/>
              <a:t>Bedeutung für Frühgeborene</a:t>
            </a:r>
          </a:p>
        </p:txBody>
      </p:sp>
      <p:sp>
        <p:nvSpPr>
          <p:cNvPr id="6" name="Textplatzhalter 5">
            <a:extLst>
              <a:ext uri="{FF2B5EF4-FFF2-40B4-BE49-F238E27FC236}">
                <a16:creationId xmlns:a16="http://schemas.microsoft.com/office/drawing/2014/main" id="{DDCD50E0-0C6C-EB4E-98CA-D9D039DF865E}"/>
              </a:ext>
            </a:extLst>
          </p:cNvPr>
          <p:cNvSpPr>
            <a:spLocks noGrp="1"/>
          </p:cNvSpPr>
          <p:nvPr>
            <p:ph type="body" sz="quarter" idx="17"/>
          </p:nvPr>
        </p:nvSpPr>
        <p:spPr/>
        <p:txBody>
          <a:bodyPr/>
          <a:lstStyle/>
          <a:p>
            <a:pPr marL="914400" lvl="1" indent="-368300">
              <a:lnSpc>
                <a:spcPct val="100000"/>
              </a:lnSpc>
              <a:spcBef>
                <a:spcPts val="1000"/>
              </a:spcBef>
              <a:buSzPts val="2200"/>
            </a:pPr>
            <a:r>
              <a:rPr lang="de-DE" sz="2400" b="1" dirty="0"/>
              <a:t>Entwicklung des Verdauungssystems </a:t>
            </a:r>
            <a:r>
              <a:rPr lang="de-DE" sz="2400" dirty="0"/>
              <a:t>wird durch Wachstumsfaktoren und Hormone verbessert</a:t>
            </a:r>
          </a:p>
          <a:p>
            <a:pPr marL="914400" lvl="1" indent="-368300">
              <a:lnSpc>
                <a:spcPct val="100000"/>
              </a:lnSpc>
              <a:spcBef>
                <a:spcPts val="1000"/>
              </a:spcBef>
              <a:buSzPts val="2200"/>
            </a:pPr>
            <a:r>
              <a:rPr lang="de-DE" sz="2400" b="1" dirty="0"/>
              <a:t>enteraler Kostaufbau</a:t>
            </a:r>
            <a:r>
              <a:rPr lang="de-DE" sz="2400" dirty="0"/>
              <a:t> wird schneller erreicht und Nahrung besser vertragen</a:t>
            </a:r>
          </a:p>
          <a:p>
            <a:pPr marL="914400" lvl="1" indent="-368300">
              <a:lnSpc>
                <a:spcPct val="100000"/>
              </a:lnSpc>
              <a:spcBef>
                <a:spcPts val="1000"/>
              </a:spcBef>
              <a:spcAft>
                <a:spcPts val="1000"/>
              </a:spcAft>
              <a:buSzPts val="2200"/>
            </a:pPr>
            <a:r>
              <a:rPr lang="de-DE" sz="2400" dirty="0"/>
              <a:t>vorteilhaft für </a:t>
            </a:r>
            <a:r>
              <a:rPr lang="de-DE" sz="2400" b="1" dirty="0"/>
              <a:t>kognitive und emotionale Entwicklung </a:t>
            </a:r>
            <a:r>
              <a:rPr lang="de-DE" sz="1400" dirty="0"/>
              <a:t>(Belfort et al., 2016)</a:t>
            </a:r>
            <a:endParaRPr lang="de-DE" sz="1400" b="1" dirty="0"/>
          </a:p>
        </p:txBody>
      </p:sp>
      <p:sp>
        <p:nvSpPr>
          <p:cNvPr id="7" name="Fußzeilenplatzhalter 5">
            <a:extLst>
              <a:ext uri="{FF2B5EF4-FFF2-40B4-BE49-F238E27FC236}">
                <a16:creationId xmlns:a16="http://schemas.microsoft.com/office/drawing/2014/main" id="{4F197C47-8AF8-EB4A-86AA-9AAFAE0D3FE0}"/>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8" name="Foliennummernplatzhalter 6">
            <a:extLst>
              <a:ext uri="{FF2B5EF4-FFF2-40B4-BE49-F238E27FC236}">
                <a16:creationId xmlns:a16="http://schemas.microsoft.com/office/drawing/2014/main" id="{601A26D7-EA14-FF4C-80B8-8FF7C9143A40}"/>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11</a:t>
            </a:fld>
            <a:endParaRPr lang="en-US"/>
          </a:p>
        </p:txBody>
      </p:sp>
      <p:pic>
        <p:nvPicPr>
          <p:cNvPr id="9" name="Bildplatzhalter 2">
            <a:extLst>
              <a:ext uri="{FF2B5EF4-FFF2-40B4-BE49-F238E27FC236}">
                <a16:creationId xmlns:a16="http://schemas.microsoft.com/office/drawing/2014/main" id="{4425D13C-22D8-0F4E-BD08-8F49F94114C0}"/>
              </a:ext>
            </a:extLst>
          </p:cNvPr>
          <p:cNvPicPr>
            <a:picLocks noGrp="1" noChangeAspect="1"/>
          </p:cNvPicPr>
          <p:nvPr>
            <p:ph type="pic" sz="quarter" idx="14"/>
          </p:nvPr>
        </p:nvPicPr>
        <p:blipFill>
          <a:blip r:embed="rId6"/>
          <a:srcRect t="7968" b="7968"/>
          <a:stretch/>
        </p:blipFill>
        <p:spPr bwMode="auto">
          <a:prstGeom prst="rect">
            <a:avLst/>
          </a:prstGeom>
        </p:spPr>
      </p:pic>
      <p:pic>
        <p:nvPicPr>
          <p:cNvPr id="2" name="Aufgezeichneter Sound">
            <a:hlinkClick r:id="" action="ppaction://media"/>
            <a:extLst>
              <a:ext uri="{FF2B5EF4-FFF2-40B4-BE49-F238E27FC236}">
                <a16:creationId xmlns:a16="http://schemas.microsoft.com/office/drawing/2014/main" id="{74CE6792-52A3-90B1-34DE-E64A36044D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0000" y="2700000"/>
            <a:ext cx="406400" cy="406400"/>
          </a:xfrm>
          <a:prstGeom prst="rect">
            <a:avLst/>
          </a:prstGeom>
        </p:spPr>
      </p:pic>
      <p:pic>
        <p:nvPicPr>
          <p:cNvPr id="10" name="Aufgezeichneter Sound">
            <a:hlinkClick r:id="" action="ppaction://media"/>
            <a:extLst>
              <a:ext uri="{FF2B5EF4-FFF2-40B4-BE49-F238E27FC236}">
                <a16:creationId xmlns:a16="http://schemas.microsoft.com/office/drawing/2014/main" id="{D24E80C1-824A-4D9C-9CDF-62F52B35EB0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20000" y="4140000"/>
            <a:ext cx="406400" cy="406400"/>
          </a:xfrm>
          <a:prstGeom prst="rect">
            <a:avLst/>
          </a:prstGeom>
        </p:spPr>
      </p:pic>
    </p:spTree>
    <p:extLst>
      <p:ext uri="{BB962C8B-B14F-4D97-AF65-F5344CB8AC3E}">
        <p14:creationId xmlns:p14="http://schemas.microsoft.com/office/powerpoint/2010/main" val="1040497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1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C9DC832F-A2B7-4EDF-820E-DC320A16D6E7}"/>
              </a:ext>
            </a:extLst>
          </p:cNvPr>
          <p:cNvPicPr>
            <a:picLocks noGrp="1" noChangeAspect="1"/>
          </p:cNvPicPr>
          <p:nvPr>
            <p:ph type="pic" sz="quarter" idx="14"/>
          </p:nvPr>
        </p:nvPicPr>
        <p:blipFill>
          <a:blip r:embed="rId5"/>
          <a:srcRect t="7993" b="7993"/>
          <a:stretch>
            <a:fillRect/>
          </a:stretch>
        </p:blipFill>
        <p:spPr/>
      </p:pic>
      <p:sp>
        <p:nvSpPr>
          <p:cNvPr id="3" name="Textplatzhalter 2">
            <a:extLst>
              <a:ext uri="{FF2B5EF4-FFF2-40B4-BE49-F238E27FC236}">
                <a16:creationId xmlns:a16="http://schemas.microsoft.com/office/drawing/2014/main" id="{7E60AA69-7898-4F41-A583-0F41CEC4A3AD}"/>
              </a:ext>
            </a:extLst>
          </p:cNvPr>
          <p:cNvSpPr>
            <a:spLocks noGrp="1"/>
          </p:cNvSpPr>
          <p:nvPr>
            <p:ph type="body" sz="quarter" idx="12"/>
          </p:nvPr>
        </p:nvSpPr>
        <p:spPr/>
        <p:txBody>
          <a:bodyPr/>
          <a:lstStyle/>
          <a:p>
            <a:r>
              <a:rPr lang="de-DE" dirty="0"/>
              <a:t>Bedeutung der Muttermilchernährung für Frühgeborene</a:t>
            </a:r>
          </a:p>
        </p:txBody>
      </p:sp>
      <p:sp>
        <p:nvSpPr>
          <p:cNvPr id="4" name="Textplatzhalter 3">
            <a:extLst>
              <a:ext uri="{FF2B5EF4-FFF2-40B4-BE49-F238E27FC236}">
                <a16:creationId xmlns:a16="http://schemas.microsoft.com/office/drawing/2014/main" id="{54C93B37-8A71-B54D-9485-D7CEF7684E66}"/>
              </a:ext>
            </a:extLst>
          </p:cNvPr>
          <p:cNvSpPr>
            <a:spLocks noGrp="1"/>
          </p:cNvSpPr>
          <p:nvPr>
            <p:ph type="body" sz="quarter" idx="11"/>
          </p:nvPr>
        </p:nvSpPr>
        <p:spPr/>
        <p:txBody>
          <a:bodyPr/>
          <a:lstStyle/>
          <a:p>
            <a:r>
              <a:rPr lang="de-DE" dirty="0"/>
              <a:t>01</a:t>
            </a:r>
          </a:p>
        </p:txBody>
      </p:sp>
      <p:sp>
        <p:nvSpPr>
          <p:cNvPr id="5" name="Textplatzhalter 4">
            <a:extLst>
              <a:ext uri="{FF2B5EF4-FFF2-40B4-BE49-F238E27FC236}">
                <a16:creationId xmlns:a16="http://schemas.microsoft.com/office/drawing/2014/main" id="{2F06CD44-B4DE-674B-91F0-D4F01F67892E}"/>
              </a:ext>
            </a:extLst>
          </p:cNvPr>
          <p:cNvSpPr>
            <a:spLocks noGrp="1"/>
          </p:cNvSpPr>
          <p:nvPr>
            <p:ph type="body" sz="quarter" idx="13"/>
          </p:nvPr>
        </p:nvSpPr>
        <p:spPr/>
        <p:txBody>
          <a:bodyPr/>
          <a:lstStyle/>
          <a:p>
            <a:r>
              <a:rPr lang="de-DE" dirty="0"/>
              <a:t>Langfristiger Benefit</a:t>
            </a:r>
          </a:p>
        </p:txBody>
      </p:sp>
      <p:sp>
        <p:nvSpPr>
          <p:cNvPr id="6" name="Textplatzhalter 5">
            <a:extLst>
              <a:ext uri="{FF2B5EF4-FFF2-40B4-BE49-F238E27FC236}">
                <a16:creationId xmlns:a16="http://schemas.microsoft.com/office/drawing/2014/main" id="{87E855D3-658B-B344-95C3-29190AD13775}"/>
              </a:ext>
            </a:extLst>
          </p:cNvPr>
          <p:cNvSpPr>
            <a:spLocks noGrp="1"/>
          </p:cNvSpPr>
          <p:nvPr>
            <p:ph type="body" sz="quarter" idx="17"/>
          </p:nvPr>
        </p:nvSpPr>
        <p:spPr/>
        <p:txBody>
          <a:bodyPr/>
          <a:lstStyle/>
          <a:p>
            <a:pPr lvl="1" indent="-254000">
              <a:lnSpc>
                <a:spcPct val="100000"/>
              </a:lnSpc>
              <a:spcBef>
                <a:spcPts val="1000"/>
              </a:spcBef>
              <a:buSzPts val="2200"/>
            </a:pPr>
            <a:r>
              <a:rPr lang="de-DE" sz="2400" b="1" dirty="0"/>
              <a:t>Weniger Hospitalisierungen</a:t>
            </a:r>
            <a:r>
              <a:rPr lang="de-DE" sz="2400" dirty="0"/>
              <a:t> in den ersten 2 Lebensjahren (Risikoreduktion bis zu </a:t>
            </a:r>
            <a:r>
              <a:rPr lang="de-DE" sz="2400" b="1" dirty="0"/>
              <a:t>-72%</a:t>
            </a:r>
            <a:r>
              <a:rPr lang="de-DE" sz="2400" dirty="0"/>
              <a:t>)</a:t>
            </a:r>
          </a:p>
          <a:p>
            <a:pPr lvl="1" indent="-254000">
              <a:lnSpc>
                <a:spcPct val="100000"/>
              </a:lnSpc>
              <a:spcBef>
                <a:spcPts val="1000"/>
              </a:spcBef>
              <a:buSzPts val="2200"/>
            </a:pPr>
            <a:r>
              <a:rPr lang="de-DE" sz="2400" dirty="0"/>
              <a:t>Risikoreduktion von </a:t>
            </a:r>
            <a:r>
              <a:rPr lang="de-DE" sz="2400" b="1" dirty="0"/>
              <a:t>Übergewicht </a:t>
            </a:r>
            <a:r>
              <a:rPr lang="de-DE" sz="2400" dirty="0"/>
              <a:t>und Adipositas</a:t>
            </a:r>
          </a:p>
          <a:p>
            <a:pPr lvl="1" indent="-254000">
              <a:lnSpc>
                <a:spcPct val="100000"/>
              </a:lnSpc>
              <a:spcBef>
                <a:spcPts val="1000"/>
              </a:spcBef>
              <a:buSzPts val="2200"/>
            </a:pPr>
            <a:r>
              <a:rPr lang="de-DE" sz="2400" dirty="0"/>
              <a:t>Reduktion der Inzidenz von </a:t>
            </a:r>
            <a:r>
              <a:rPr lang="de-DE" sz="2400" b="1" dirty="0"/>
              <a:t>Typ 2-Diabetes</a:t>
            </a:r>
          </a:p>
          <a:p>
            <a:pPr lvl="1" indent="-254000">
              <a:lnSpc>
                <a:spcPct val="100000"/>
              </a:lnSpc>
              <a:spcBef>
                <a:spcPts val="1000"/>
              </a:spcBef>
              <a:buSzPts val="2200"/>
            </a:pPr>
            <a:r>
              <a:rPr lang="de-DE" sz="2400" dirty="0"/>
              <a:t>Reduktion der</a:t>
            </a:r>
            <a:r>
              <a:rPr lang="de-DE" sz="2400" b="1" dirty="0"/>
              <a:t> Leukämie</a:t>
            </a:r>
            <a:r>
              <a:rPr lang="de-DE" sz="2400" dirty="0"/>
              <a:t>-Inzidenz</a:t>
            </a:r>
          </a:p>
          <a:p>
            <a:pPr lvl="1" indent="-254000">
              <a:lnSpc>
                <a:spcPct val="100000"/>
              </a:lnSpc>
              <a:spcBef>
                <a:spcPts val="1000"/>
              </a:spcBef>
              <a:buSzPts val="2200"/>
            </a:pPr>
            <a:r>
              <a:rPr lang="de-DE" sz="2400" dirty="0"/>
              <a:t>positive Auswirkungen auf </a:t>
            </a:r>
            <a:r>
              <a:rPr lang="de-DE" sz="2400" b="1" dirty="0"/>
              <a:t>psychische Gesundheit</a:t>
            </a:r>
          </a:p>
        </p:txBody>
      </p:sp>
      <p:sp>
        <p:nvSpPr>
          <p:cNvPr id="7" name="Fußzeilenplatzhalter 5">
            <a:extLst>
              <a:ext uri="{FF2B5EF4-FFF2-40B4-BE49-F238E27FC236}">
                <a16:creationId xmlns:a16="http://schemas.microsoft.com/office/drawing/2014/main" id="{FB67B095-0EFF-D34A-9313-5B192E292995}"/>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8" name="Foliennummernplatzhalter 6">
            <a:extLst>
              <a:ext uri="{FF2B5EF4-FFF2-40B4-BE49-F238E27FC236}">
                <a16:creationId xmlns:a16="http://schemas.microsoft.com/office/drawing/2014/main" id="{F8A91A4E-3D8B-464B-87FD-381C61009A0E}"/>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12</a:t>
            </a:fld>
            <a:endParaRPr lang="en-US"/>
          </a:p>
        </p:txBody>
      </p:sp>
      <p:pic>
        <p:nvPicPr>
          <p:cNvPr id="2" name="Aufgezeichneter Sound">
            <a:hlinkClick r:id="" action="ppaction://media"/>
            <a:extLst>
              <a:ext uri="{FF2B5EF4-FFF2-40B4-BE49-F238E27FC236}">
                <a16:creationId xmlns:a16="http://schemas.microsoft.com/office/drawing/2014/main" id="{46E4E3B8-6F74-8D08-2C11-19C817D8D483}"/>
              </a:ext>
            </a:extLst>
          </p:cNvPr>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900000"/>
            <a:ext cx="406400" cy="406400"/>
          </a:xfrm>
          <a:prstGeom prst="rect">
            <a:avLst/>
          </a:prstGeom>
        </p:spPr>
      </p:pic>
    </p:spTree>
    <p:extLst>
      <p:ext uri="{BB962C8B-B14F-4D97-AF65-F5344CB8AC3E}">
        <p14:creationId xmlns:p14="http://schemas.microsoft.com/office/powerpoint/2010/main" val="3078572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42C28BC-CD03-A04E-87D2-C5A8748C7083}"/>
              </a:ext>
            </a:extLst>
          </p:cNvPr>
          <p:cNvSpPr>
            <a:spLocks noGrp="1"/>
          </p:cNvSpPr>
          <p:nvPr>
            <p:ph type="body" sz="quarter" idx="12"/>
          </p:nvPr>
        </p:nvSpPr>
        <p:spPr/>
        <p:txBody>
          <a:bodyPr/>
          <a:lstStyle/>
          <a:p>
            <a:r>
              <a:rPr lang="de-DE" dirty="0"/>
              <a:t>Bedeutung der Muttermilchernährung für Frühgeborene</a:t>
            </a:r>
          </a:p>
        </p:txBody>
      </p:sp>
      <p:sp>
        <p:nvSpPr>
          <p:cNvPr id="3" name="Textplatzhalter 2">
            <a:extLst>
              <a:ext uri="{FF2B5EF4-FFF2-40B4-BE49-F238E27FC236}">
                <a16:creationId xmlns:a16="http://schemas.microsoft.com/office/drawing/2014/main" id="{79E21221-9ED0-F145-8EA8-C11A1FA08C0D}"/>
              </a:ext>
            </a:extLst>
          </p:cNvPr>
          <p:cNvSpPr>
            <a:spLocks noGrp="1"/>
          </p:cNvSpPr>
          <p:nvPr>
            <p:ph type="body" sz="quarter" idx="11"/>
          </p:nvPr>
        </p:nvSpPr>
        <p:spPr/>
        <p:txBody>
          <a:bodyPr/>
          <a:lstStyle/>
          <a:p>
            <a:r>
              <a:rPr lang="de-DE" dirty="0"/>
              <a:t>01</a:t>
            </a:r>
          </a:p>
        </p:txBody>
      </p:sp>
      <p:sp>
        <p:nvSpPr>
          <p:cNvPr id="4" name="Textplatzhalter 3">
            <a:extLst>
              <a:ext uri="{FF2B5EF4-FFF2-40B4-BE49-F238E27FC236}">
                <a16:creationId xmlns:a16="http://schemas.microsoft.com/office/drawing/2014/main" id="{5D97B804-C74E-A646-A785-E9A29B994875}"/>
              </a:ext>
            </a:extLst>
          </p:cNvPr>
          <p:cNvSpPr>
            <a:spLocks noGrp="1"/>
          </p:cNvSpPr>
          <p:nvPr>
            <p:ph type="body" sz="quarter" idx="13"/>
          </p:nvPr>
        </p:nvSpPr>
        <p:spPr/>
        <p:txBody>
          <a:bodyPr/>
          <a:lstStyle/>
          <a:p>
            <a:r>
              <a:rPr lang="de-DE" dirty="0" err="1"/>
              <a:t>Neuroprotektive</a:t>
            </a:r>
            <a:r>
              <a:rPr lang="de-DE" dirty="0"/>
              <a:t> Wirkung von Muttermilch</a:t>
            </a:r>
          </a:p>
        </p:txBody>
      </p:sp>
      <p:sp>
        <p:nvSpPr>
          <p:cNvPr id="5" name="Textplatzhalter 4">
            <a:extLst>
              <a:ext uri="{FF2B5EF4-FFF2-40B4-BE49-F238E27FC236}">
                <a16:creationId xmlns:a16="http://schemas.microsoft.com/office/drawing/2014/main" id="{9ED550FD-0A32-484A-B0A0-831942424EA1}"/>
              </a:ext>
            </a:extLst>
          </p:cNvPr>
          <p:cNvSpPr>
            <a:spLocks noGrp="1"/>
          </p:cNvSpPr>
          <p:nvPr>
            <p:ph type="body" sz="quarter" idx="17"/>
          </p:nvPr>
        </p:nvSpPr>
        <p:spPr/>
        <p:txBody>
          <a:bodyPr anchor="ctr"/>
          <a:lstStyle/>
          <a:p>
            <a:pPr lvl="1">
              <a:lnSpc>
                <a:spcPct val="100000"/>
              </a:lnSpc>
              <a:spcBef>
                <a:spcPts val="1000"/>
              </a:spcBef>
              <a:buSzPts val="2200"/>
            </a:pPr>
            <a:r>
              <a:rPr lang="de-DE" sz="2400" b="1" dirty="0"/>
              <a:t>positive Korrelation zwischen neurokognitiver   Entwicklung und Muttermilchernährung</a:t>
            </a:r>
          </a:p>
          <a:p>
            <a:pPr lvl="2">
              <a:lnSpc>
                <a:spcPct val="100000"/>
              </a:lnSpc>
              <a:spcBef>
                <a:spcPts val="1000"/>
              </a:spcBef>
              <a:buSzPts val="2200"/>
            </a:pPr>
            <a:r>
              <a:rPr lang="de-DE" sz="2400" dirty="0"/>
              <a:t>erhöhte Feinfühligkeit der Mutter gegenüber dem Kind</a:t>
            </a:r>
          </a:p>
          <a:p>
            <a:pPr lvl="2">
              <a:lnSpc>
                <a:spcPct val="100000"/>
              </a:lnSpc>
              <a:spcBef>
                <a:spcPts val="1000"/>
              </a:spcBef>
              <a:buSzPts val="2200"/>
            </a:pPr>
            <a:r>
              <a:rPr lang="de-DE" sz="2400" dirty="0"/>
              <a:t>Inhaltsstoffe der Muttermilch: neuronale Wachstumsfaktoren, Hormone die die Hirnentwicklung schützen und unterstützen</a:t>
            </a:r>
          </a:p>
          <a:p>
            <a:pPr lvl="2">
              <a:lnSpc>
                <a:spcPct val="100000"/>
              </a:lnSpc>
              <a:spcBef>
                <a:spcPts val="1000"/>
              </a:spcBef>
              <a:buSzPts val="2200"/>
            </a:pPr>
            <a:endParaRPr lang="de-DE" sz="2400" b="1" dirty="0"/>
          </a:p>
          <a:p>
            <a:pPr marL="457200" lvl="1" indent="0">
              <a:lnSpc>
                <a:spcPct val="100000"/>
              </a:lnSpc>
              <a:spcBef>
                <a:spcPts val="1000"/>
              </a:spcBef>
              <a:buSzPts val="2200"/>
              <a:buNone/>
            </a:pPr>
            <a:r>
              <a:rPr lang="de-DE" sz="2400" b="1" dirty="0">
                <a:solidFill>
                  <a:schemeClr val="accent3"/>
                </a:solidFill>
                <a:latin typeface="Calibri" panose="020F0502020204030204" pitchFamily="34" charset="0"/>
                <a:cs typeface="Calibri" panose="020F0502020204030204" pitchFamily="34" charset="0"/>
              </a:rPr>
              <a:t>→ </a:t>
            </a:r>
            <a:r>
              <a:rPr lang="de-DE" sz="2400" b="1" dirty="0"/>
              <a:t>Stillen ist mit einer besseren kognitiven Entwicklung </a:t>
            </a:r>
          </a:p>
          <a:p>
            <a:pPr marL="457200" lvl="1" indent="0">
              <a:lnSpc>
                <a:spcPct val="100000"/>
              </a:lnSpc>
              <a:spcBef>
                <a:spcPts val="0"/>
              </a:spcBef>
              <a:buSzPts val="2200"/>
              <a:buNone/>
            </a:pPr>
            <a:r>
              <a:rPr lang="de-DE" sz="2400" b="1" dirty="0"/>
              <a:t>      assoziiert, insbesondere bei Frühgeborenen </a:t>
            </a:r>
          </a:p>
          <a:p>
            <a:pPr marL="457200" lvl="1" indent="0">
              <a:lnSpc>
                <a:spcPct val="100000"/>
              </a:lnSpc>
              <a:spcBef>
                <a:spcPts val="0"/>
              </a:spcBef>
              <a:buSzPts val="2200"/>
              <a:buNone/>
            </a:pPr>
            <a:r>
              <a:rPr lang="de-DE" sz="1600" b="1" dirty="0"/>
              <a:t>        </a:t>
            </a:r>
            <a:r>
              <a:rPr lang="de-DE" sz="1600" dirty="0"/>
              <a:t>(</a:t>
            </a:r>
            <a:r>
              <a:rPr lang="de-DE" sz="1600" dirty="0" err="1"/>
              <a:t>Quigley</a:t>
            </a:r>
            <a:r>
              <a:rPr lang="de-DE" sz="1600" dirty="0"/>
              <a:t> et al., 2012)</a:t>
            </a:r>
          </a:p>
        </p:txBody>
      </p:sp>
      <p:sp>
        <p:nvSpPr>
          <p:cNvPr id="8" name="Fußzeilenplatzhalter 5">
            <a:extLst>
              <a:ext uri="{FF2B5EF4-FFF2-40B4-BE49-F238E27FC236}">
                <a16:creationId xmlns:a16="http://schemas.microsoft.com/office/drawing/2014/main" id="{B75E3574-C5D7-6C46-952A-AB8DE9708B10}"/>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10" name="Foliennummernplatzhalter 6">
            <a:extLst>
              <a:ext uri="{FF2B5EF4-FFF2-40B4-BE49-F238E27FC236}">
                <a16:creationId xmlns:a16="http://schemas.microsoft.com/office/drawing/2014/main" id="{86DC7783-F118-324C-8321-53D3B2AA1B74}"/>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13</a:t>
            </a:fld>
            <a:endParaRPr lang="en-US"/>
          </a:p>
        </p:txBody>
      </p:sp>
      <p:pic>
        <p:nvPicPr>
          <p:cNvPr id="6" name="Aufgezeichneter Sound">
            <a:hlinkClick r:id="" action="ppaction://media"/>
            <a:extLst>
              <a:ext uri="{FF2B5EF4-FFF2-40B4-BE49-F238E27FC236}">
                <a16:creationId xmlns:a16="http://schemas.microsoft.com/office/drawing/2014/main" id="{44D48E32-9FDB-5597-D555-CE122F0022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80000" y="756000"/>
            <a:ext cx="406400" cy="406400"/>
          </a:xfrm>
          <a:prstGeom prst="rect">
            <a:avLst/>
          </a:prstGeom>
        </p:spPr>
      </p:pic>
    </p:spTree>
    <p:extLst>
      <p:ext uri="{BB962C8B-B14F-4D97-AF65-F5344CB8AC3E}">
        <p14:creationId xmlns:p14="http://schemas.microsoft.com/office/powerpoint/2010/main" val="1672197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Ein Bild, das ClipArt enthält.&#10;&#10;Automatisch generierte Beschreibung">
            <a:extLst>
              <a:ext uri="{FF2B5EF4-FFF2-40B4-BE49-F238E27FC236}">
                <a16:creationId xmlns:a16="http://schemas.microsoft.com/office/drawing/2014/main" id="{D2245C05-C86F-124F-AB40-DCAD0B64CFF8}"/>
              </a:ext>
            </a:extLst>
          </p:cNvPr>
          <p:cNvPicPr>
            <a:picLocks noGrp="1" noChangeAspect="1"/>
          </p:cNvPicPr>
          <p:nvPr>
            <p:ph type="pic" sz="quarter" idx="14"/>
          </p:nvPr>
        </p:nvPicPr>
        <p:blipFill>
          <a:blip r:embed="rId5"/>
          <a:srcRect t="27721" b="27721"/>
          <a:stretch>
            <a:fillRect/>
          </a:stretch>
        </p:blipFill>
        <p:spPr/>
      </p:pic>
      <p:sp>
        <p:nvSpPr>
          <p:cNvPr id="3" name="Textplatzhalter 2">
            <a:extLst>
              <a:ext uri="{FF2B5EF4-FFF2-40B4-BE49-F238E27FC236}">
                <a16:creationId xmlns:a16="http://schemas.microsoft.com/office/drawing/2014/main" id="{67264A55-974C-9B47-8A02-D319D6BA5D9D}"/>
              </a:ext>
            </a:extLst>
          </p:cNvPr>
          <p:cNvSpPr>
            <a:spLocks noGrp="1"/>
          </p:cNvSpPr>
          <p:nvPr>
            <p:ph type="body" sz="quarter" idx="12"/>
          </p:nvPr>
        </p:nvSpPr>
        <p:spPr/>
        <p:txBody>
          <a:bodyPr/>
          <a:lstStyle/>
          <a:p>
            <a:r>
              <a:rPr lang="de-DE" dirty="0"/>
              <a:t>Bedeutung der Muttermilchernährung für Frühgeborene</a:t>
            </a:r>
          </a:p>
        </p:txBody>
      </p:sp>
      <p:sp>
        <p:nvSpPr>
          <p:cNvPr id="4" name="Textplatzhalter 3">
            <a:extLst>
              <a:ext uri="{FF2B5EF4-FFF2-40B4-BE49-F238E27FC236}">
                <a16:creationId xmlns:a16="http://schemas.microsoft.com/office/drawing/2014/main" id="{21BB33A0-75A1-CE4B-87C1-E627086A40D9}"/>
              </a:ext>
            </a:extLst>
          </p:cNvPr>
          <p:cNvSpPr>
            <a:spLocks noGrp="1"/>
          </p:cNvSpPr>
          <p:nvPr>
            <p:ph type="body" sz="quarter" idx="11"/>
          </p:nvPr>
        </p:nvSpPr>
        <p:spPr/>
        <p:txBody>
          <a:bodyPr/>
          <a:lstStyle/>
          <a:p>
            <a:r>
              <a:rPr lang="de-DE" dirty="0"/>
              <a:t>01</a:t>
            </a:r>
          </a:p>
        </p:txBody>
      </p:sp>
      <p:sp>
        <p:nvSpPr>
          <p:cNvPr id="5" name="Textplatzhalter 4">
            <a:extLst>
              <a:ext uri="{FF2B5EF4-FFF2-40B4-BE49-F238E27FC236}">
                <a16:creationId xmlns:a16="http://schemas.microsoft.com/office/drawing/2014/main" id="{AA1D3D98-315A-054A-95FE-C9C081FC3948}"/>
              </a:ext>
            </a:extLst>
          </p:cNvPr>
          <p:cNvSpPr>
            <a:spLocks noGrp="1"/>
          </p:cNvSpPr>
          <p:nvPr>
            <p:ph type="body" sz="quarter" idx="13"/>
          </p:nvPr>
        </p:nvSpPr>
        <p:spPr/>
        <p:txBody>
          <a:bodyPr/>
          <a:lstStyle/>
          <a:p>
            <a:r>
              <a:rPr lang="de-DE" dirty="0"/>
              <a:t>Muttermilch zur Schmerzlinderung</a:t>
            </a:r>
          </a:p>
        </p:txBody>
      </p:sp>
      <p:sp>
        <p:nvSpPr>
          <p:cNvPr id="6" name="Textplatzhalter 5">
            <a:extLst>
              <a:ext uri="{FF2B5EF4-FFF2-40B4-BE49-F238E27FC236}">
                <a16:creationId xmlns:a16="http://schemas.microsoft.com/office/drawing/2014/main" id="{218BCC58-E845-5F4A-AA79-F5584FB79C45}"/>
              </a:ext>
            </a:extLst>
          </p:cNvPr>
          <p:cNvSpPr>
            <a:spLocks noGrp="1"/>
          </p:cNvSpPr>
          <p:nvPr>
            <p:ph type="body" sz="quarter" idx="17"/>
          </p:nvPr>
        </p:nvSpPr>
        <p:spPr/>
        <p:txBody>
          <a:bodyPr/>
          <a:lstStyle/>
          <a:p>
            <a:pPr marL="457200" lvl="1" indent="0">
              <a:lnSpc>
                <a:spcPct val="100000"/>
              </a:lnSpc>
              <a:spcBef>
                <a:spcPts val="1000"/>
              </a:spcBef>
              <a:buClr>
                <a:schemeClr val="dk1"/>
              </a:buClr>
              <a:buSzPts val="2800"/>
              <a:buNone/>
            </a:pPr>
            <a:r>
              <a:rPr lang="de-DE" sz="2400" b="1" dirty="0"/>
              <a:t>Schmerzlinderung bei Frühgeborenen</a:t>
            </a:r>
          </a:p>
          <a:p>
            <a:pPr lvl="1" indent="-254000">
              <a:lnSpc>
                <a:spcPct val="100000"/>
              </a:lnSpc>
              <a:spcBef>
                <a:spcPts val="1000"/>
              </a:spcBef>
              <a:buSzPts val="2200"/>
            </a:pPr>
            <a:r>
              <a:rPr lang="de-DE" sz="2400" dirty="0"/>
              <a:t>Non-nutritives Saugen an der Brust, eigenen Fäusten/ Fingern, Beruhigungssauger</a:t>
            </a:r>
          </a:p>
          <a:p>
            <a:pPr lvl="1" indent="-254000">
              <a:lnSpc>
                <a:spcPct val="100000"/>
              </a:lnSpc>
              <a:spcBef>
                <a:spcPts val="1000"/>
              </a:spcBef>
              <a:buSzPts val="2200"/>
            </a:pPr>
            <a:r>
              <a:rPr lang="de-DE" sz="2400" dirty="0"/>
              <a:t>Orale Gabe von Muttermilchtropfen</a:t>
            </a:r>
          </a:p>
          <a:p>
            <a:pPr lvl="1" indent="-254000">
              <a:lnSpc>
                <a:spcPct val="100000"/>
              </a:lnSpc>
              <a:spcBef>
                <a:spcPts val="1000"/>
              </a:spcBef>
              <a:buSzPts val="2200"/>
            </a:pPr>
            <a:r>
              <a:rPr lang="de-DE" sz="2400" dirty="0"/>
              <a:t>„</a:t>
            </a:r>
            <a:r>
              <a:rPr lang="de-DE" sz="2400" dirty="0" err="1"/>
              <a:t>Facilitated</a:t>
            </a:r>
            <a:r>
              <a:rPr lang="de-DE" sz="2400" dirty="0"/>
              <a:t> </a:t>
            </a:r>
            <a:r>
              <a:rPr lang="de-DE" sz="2400" dirty="0" err="1"/>
              <a:t>tucking</a:t>
            </a:r>
            <a:r>
              <a:rPr lang="de-DE" sz="2400" dirty="0"/>
              <a:t>“</a:t>
            </a:r>
          </a:p>
        </p:txBody>
      </p:sp>
      <p:sp>
        <p:nvSpPr>
          <p:cNvPr id="7" name="Fußzeilenplatzhalter 5">
            <a:extLst>
              <a:ext uri="{FF2B5EF4-FFF2-40B4-BE49-F238E27FC236}">
                <a16:creationId xmlns:a16="http://schemas.microsoft.com/office/drawing/2014/main" id="{CBC21AB8-FE94-EC49-8823-71CB53BB12B7}"/>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9" name="Foliennummernplatzhalter 6">
            <a:extLst>
              <a:ext uri="{FF2B5EF4-FFF2-40B4-BE49-F238E27FC236}">
                <a16:creationId xmlns:a16="http://schemas.microsoft.com/office/drawing/2014/main" id="{5985C389-E4E9-7C4F-AA65-45BFD3E9A249}"/>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14</a:t>
            </a:fld>
            <a:endParaRPr lang="en-US"/>
          </a:p>
        </p:txBody>
      </p:sp>
      <p:pic>
        <p:nvPicPr>
          <p:cNvPr id="2" name="Aufgezeichneter Sound">
            <a:hlinkClick r:id="" action="ppaction://media"/>
            <a:extLst>
              <a:ext uri="{FF2B5EF4-FFF2-40B4-BE49-F238E27FC236}">
                <a16:creationId xmlns:a16="http://schemas.microsoft.com/office/drawing/2014/main" id="{8EA44C51-567B-44AE-A0A3-5F3496CA5B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900000"/>
            <a:ext cx="406400" cy="406400"/>
          </a:xfrm>
          <a:prstGeom prst="rect">
            <a:avLst/>
          </a:prstGeom>
        </p:spPr>
      </p:pic>
    </p:spTree>
    <p:extLst>
      <p:ext uri="{BB962C8B-B14F-4D97-AF65-F5344CB8AC3E}">
        <p14:creationId xmlns:p14="http://schemas.microsoft.com/office/powerpoint/2010/main" val="1737106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CCE916D-E0A0-7A4B-8D66-94132EAA7B53}"/>
              </a:ext>
            </a:extLst>
          </p:cNvPr>
          <p:cNvSpPr>
            <a:spLocks noGrp="1"/>
          </p:cNvSpPr>
          <p:nvPr>
            <p:ph type="body" sz="quarter" idx="12"/>
          </p:nvPr>
        </p:nvSpPr>
        <p:spPr/>
        <p:txBody>
          <a:bodyPr/>
          <a:lstStyle/>
          <a:p>
            <a:r>
              <a:rPr lang="de-DE" dirty="0"/>
              <a:t>Bedeutung der Muttermilchernährung für Frühgeborene</a:t>
            </a:r>
          </a:p>
        </p:txBody>
      </p:sp>
      <p:sp>
        <p:nvSpPr>
          <p:cNvPr id="3" name="Textplatzhalter 2">
            <a:extLst>
              <a:ext uri="{FF2B5EF4-FFF2-40B4-BE49-F238E27FC236}">
                <a16:creationId xmlns:a16="http://schemas.microsoft.com/office/drawing/2014/main" id="{1AB7D04A-8F7D-F144-9F7F-2138CA46C787}"/>
              </a:ext>
            </a:extLst>
          </p:cNvPr>
          <p:cNvSpPr>
            <a:spLocks noGrp="1"/>
          </p:cNvSpPr>
          <p:nvPr>
            <p:ph type="body" sz="quarter" idx="11"/>
          </p:nvPr>
        </p:nvSpPr>
        <p:spPr/>
        <p:txBody>
          <a:bodyPr/>
          <a:lstStyle/>
          <a:p>
            <a:r>
              <a:rPr lang="de-DE" dirty="0"/>
              <a:t>01</a:t>
            </a:r>
          </a:p>
        </p:txBody>
      </p:sp>
      <p:sp>
        <p:nvSpPr>
          <p:cNvPr id="4" name="Textplatzhalter 3">
            <a:extLst>
              <a:ext uri="{FF2B5EF4-FFF2-40B4-BE49-F238E27FC236}">
                <a16:creationId xmlns:a16="http://schemas.microsoft.com/office/drawing/2014/main" id="{729445E9-9245-EC4F-8F62-F1D0DE54F2FC}"/>
              </a:ext>
            </a:extLst>
          </p:cNvPr>
          <p:cNvSpPr>
            <a:spLocks noGrp="1"/>
          </p:cNvSpPr>
          <p:nvPr>
            <p:ph type="body" sz="quarter" idx="13"/>
          </p:nvPr>
        </p:nvSpPr>
        <p:spPr/>
        <p:txBody>
          <a:bodyPr/>
          <a:lstStyle/>
          <a:p>
            <a:r>
              <a:rPr lang="de-DE" dirty="0"/>
              <a:t>Frühe enterale Ernährung mit Muttermilch</a:t>
            </a:r>
          </a:p>
        </p:txBody>
      </p:sp>
      <p:sp>
        <p:nvSpPr>
          <p:cNvPr id="5" name="Textplatzhalter 4">
            <a:extLst>
              <a:ext uri="{FF2B5EF4-FFF2-40B4-BE49-F238E27FC236}">
                <a16:creationId xmlns:a16="http://schemas.microsoft.com/office/drawing/2014/main" id="{42167759-FF18-7348-B7C5-186CEF4C1193}"/>
              </a:ext>
            </a:extLst>
          </p:cNvPr>
          <p:cNvSpPr>
            <a:spLocks noGrp="1"/>
          </p:cNvSpPr>
          <p:nvPr>
            <p:ph type="body" sz="quarter" idx="17"/>
          </p:nvPr>
        </p:nvSpPr>
        <p:spPr/>
        <p:txBody>
          <a:bodyPr/>
          <a:lstStyle/>
          <a:p>
            <a:pPr lvl="1" indent="-254000">
              <a:lnSpc>
                <a:spcPct val="100000"/>
              </a:lnSpc>
              <a:spcBef>
                <a:spcPts val="1000"/>
              </a:spcBef>
              <a:buSzPts val="2200"/>
            </a:pPr>
            <a:r>
              <a:rPr lang="de-DE" sz="2400" dirty="0"/>
              <a:t>Beginn unmittelbar postnatal mit </a:t>
            </a:r>
            <a:r>
              <a:rPr lang="de-DE" sz="2400" b="1" dirty="0"/>
              <a:t>Kolostrum</a:t>
            </a:r>
            <a:r>
              <a:rPr lang="de-DE" sz="2400" dirty="0"/>
              <a:t> und anschließend </a:t>
            </a:r>
            <a:r>
              <a:rPr lang="de-DE" sz="2400" b="1" dirty="0"/>
              <a:t>Muttermilch</a:t>
            </a:r>
            <a:r>
              <a:rPr lang="de-DE" sz="2400" dirty="0"/>
              <a:t> (Alternative Spenderinnenmilch)</a:t>
            </a:r>
          </a:p>
          <a:p>
            <a:pPr lvl="1" indent="-254000">
              <a:lnSpc>
                <a:spcPct val="100000"/>
              </a:lnSpc>
              <a:spcBef>
                <a:spcPts val="1000"/>
              </a:spcBef>
              <a:buSzPts val="2200"/>
            </a:pPr>
            <a:r>
              <a:rPr lang="de-DE" sz="2400" dirty="0"/>
              <a:t>MEF (</a:t>
            </a:r>
            <a:r>
              <a:rPr lang="de-DE" sz="2400" b="1" dirty="0"/>
              <a:t>Minimale enterale Ernährung</a:t>
            </a:r>
            <a:r>
              <a:rPr lang="de-DE" sz="2400" dirty="0"/>
              <a:t>) auch bei extremen Frühgeborenen am 1. Lebenstag</a:t>
            </a:r>
          </a:p>
          <a:p>
            <a:pPr marL="457200" lvl="1" indent="0">
              <a:lnSpc>
                <a:spcPct val="100000"/>
              </a:lnSpc>
              <a:spcBef>
                <a:spcPts val="1000"/>
              </a:spcBef>
              <a:buSzPts val="2200"/>
              <a:buNone/>
            </a:pPr>
            <a:endParaRPr lang="de-DE" sz="2400" dirty="0"/>
          </a:p>
          <a:p>
            <a:pPr marL="457200" lvl="1" indent="0">
              <a:lnSpc>
                <a:spcPct val="100000"/>
              </a:lnSpc>
              <a:spcBef>
                <a:spcPts val="1000"/>
              </a:spcBef>
              <a:buSzPts val="2200"/>
              <a:buNone/>
            </a:pPr>
            <a:r>
              <a:rPr lang="de-DE" sz="2400" b="1" dirty="0">
                <a:solidFill>
                  <a:schemeClr val="accent3"/>
                </a:solidFill>
                <a:latin typeface="+mj-lt"/>
                <a:cs typeface="Calibri" panose="020F0502020204030204" pitchFamily="34" charset="0"/>
              </a:rPr>
              <a:t>	</a:t>
            </a:r>
            <a:r>
              <a:rPr lang="de-DE" sz="2400" b="1" dirty="0">
                <a:solidFill>
                  <a:schemeClr val="accent3"/>
                </a:solidFill>
                <a:latin typeface="+mj-lt"/>
              </a:rPr>
              <a:t>→</a:t>
            </a:r>
            <a:r>
              <a:rPr lang="de-DE" sz="2400" dirty="0">
                <a:solidFill>
                  <a:schemeClr val="accent3"/>
                </a:solidFill>
                <a:cs typeface="Calibri" panose="020F0502020204030204" pitchFamily="34" charset="0"/>
              </a:rPr>
              <a:t> </a:t>
            </a:r>
            <a:r>
              <a:rPr lang="de-DE" sz="2400" dirty="0"/>
              <a:t>Förderung von Eiweißaufbau und Verringerung </a:t>
            </a:r>
          </a:p>
          <a:p>
            <a:pPr marL="457200" lvl="1" indent="0">
              <a:lnSpc>
                <a:spcPct val="100000"/>
              </a:lnSpc>
              <a:spcBef>
                <a:spcPts val="0"/>
              </a:spcBef>
              <a:buSzPts val="2200"/>
              <a:buNone/>
            </a:pPr>
            <a:r>
              <a:rPr lang="de-DE" sz="2400" dirty="0"/>
              <a:t>             des Eiweißabbaus</a:t>
            </a:r>
          </a:p>
          <a:p>
            <a:pPr marL="457200" lvl="1" indent="0">
              <a:lnSpc>
                <a:spcPct val="100000"/>
              </a:lnSpc>
              <a:spcBef>
                <a:spcPts val="1000"/>
              </a:spcBef>
              <a:buSzPts val="2200"/>
              <a:buNone/>
            </a:pPr>
            <a:r>
              <a:rPr lang="de-DE" sz="2400" b="1" dirty="0">
                <a:solidFill>
                  <a:schemeClr val="accent3"/>
                </a:solidFill>
                <a:latin typeface="+mj-lt"/>
                <a:cs typeface="Calibri" panose="020F0502020204030204" pitchFamily="34" charset="0"/>
              </a:rPr>
              <a:t>	</a:t>
            </a:r>
            <a:r>
              <a:rPr lang="de-DE" sz="2400" b="1" dirty="0">
                <a:solidFill>
                  <a:schemeClr val="accent3"/>
                </a:solidFill>
                <a:latin typeface="+mj-lt"/>
              </a:rPr>
              <a:t>→</a:t>
            </a:r>
            <a:r>
              <a:rPr lang="de-DE" sz="2400" b="1" dirty="0">
                <a:solidFill>
                  <a:schemeClr val="accent3"/>
                </a:solidFill>
                <a:cs typeface="Calibri" panose="020F0502020204030204" pitchFamily="34" charset="0"/>
              </a:rPr>
              <a:t> </a:t>
            </a:r>
            <a:r>
              <a:rPr lang="de-DE" sz="2400" dirty="0"/>
              <a:t>Prävention der Darmschleimhautatrophie </a:t>
            </a:r>
          </a:p>
          <a:p>
            <a:pPr marL="457200" lvl="1" indent="0">
              <a:lnSpc>
                <a:spcPct val="100000"/>
              </a:lnSpc>
              <a:spcBef>
                <a:spcPts val="0"/>
              </a:spcBef>
              <a:buSzPts val="2200"/>
              <a:buNone/>
            </a:pPr>
            <a:r>
              <a:rPr lang="de-DE" sz="2400" b="1" dirty="0"/>
              <a:t>            = „</a:t>
            </a:r>
            <a:r>
              <a:rPr lang="de-DE" sz="2400" b="1" dirty="0" err="1"/>
              <a:t>trophic</a:t>
            </a:r>
            <a:r>
              <a:rPr lang="de-DE" sz="2400" b="1" dirty="0"/>
              <a:t> </a:t>
            </a:r>
            <a:r>
              <a:rPr lang="de-DE" sz="2400" b="1" dirty="0" err="1"/>
              <a:t>feeding</a:t>
            </a:r>
            <a:r>
              <a:rPr lang="de-DE" sz="2400" b="1" dirty="0"/>
              <a:t>“</a:t>
            </a:r>
          </a:p>
          <a:p>
            <a:pPr marL="457200" lvl="1" indent="0">
              <a:lnSpc>
                <a:spcPct val="100000"/>
              </a:lnSpc>
              <a:spcBef>
                <a:spcPts val="1000"/>
              </a:spcBef>
              <a:buSzPts val="2200"/>
              <a:buNone/>
            </a:pPr>
            <a:r>
              <a:rPr lang="de-DE" sz="2400" b="1" dirty="0">
                <a:solidFill>
                  <a:schemeClr val="accent3"/>
                </a:solidFill>
                <a:latin typeface="+mj-lt"/>
              </a:rPr>
              <a:t>	→</a:t>
            </a:r>
            <a:r>
              <a:rPr lang="de-DE" sz="2400" dirty="0">
                <a:solidFill>
                  <a:schemeClr val="accent3"/>
                </a:solidFill>
                <a:cs typeface="Calibri" panose="020F0502020204030204" pitchFamily="34" charset="0"/>
              </a:rPr>
              <a:t> </a:t>
            </a:r>
            <a:r>
              <a:rPr lang="de-DE" sz="2400" dirty="0"/>
              <a:t>Ausschüttung von Wachstumsfaktoren</a:t>
            </a:r>
          </a:p>
          <a:p>
            <a:pPr marL="457200" lvl="1" indent="0">
              <a:lnSpc>
                <a:spcPct val="100000"/>
              </a:lnSpc>
              <a:spcBef>
                <a:spcPts val="1000"/>
              </a:spcBef>
              <a:buSzPts val="2200"/>
              <a:buNone/>
            </a:pPr>
            <a:r>
              <a:rPr lang="de-DE" sz="2400" b="1" dirty="0">
                <a:solidFill>
                  <a:schemeClr val="accent3"/>
                </a:solidFill>
                <a:cs typeface="Calibri" panose="020F0502020204030204" pitchFamily="34" charset="0"/>
              </a:rPr>
              <a:t>	</a:t>
            </a:r>
            <a:r>
              <a:rPr lang="de-DE" sz="2400" b="1" dirty="0">
                <a:solidFill>
                  <a:schemeClr val="accent3"/>
                </a:solidFill>
                <a:latin typeface="+mj-lt"/>
              </a:rPr>
              <a:t>→</a:t>
            </a:r>
            <a:r>
              <a:rPr lang="de-DE" sz="2400" b="1" dirty="0">
                <a:solidFill>
                  <a:schemeClr val="accent3"/>
                </a:solidFill>
                <a:cs typeface="Calibri" panose="020F0502020204030204" pitchFamily="34" charset="0"/>
              </a:rPr>
              <a:t> </a:t>
            </a:r>
            <a:r>
              <a:rPr lang="de-DE" sz="2400" dirty="0" err="1"/>
              <a:t>Antiinflammation</a:t>
            </a:r>
            <a:endParaRPr lang="de-DE" sz="2400" b="1" dirty="0"/>
          </a:p>
        </p:txBody>
      </p:sp>
      <p:sp>
        <p:nvSpPr>
          <p:cNvPr id="6" name="Fußzeilenplatzhalter 5">
            <a:extLst>
              <a:ext uri="{FF2B5EF4-FFF2-40B4-BE49-F238E27FC236}">
                <a16:creationId xmlns:a16="http://schemas.microsoft.com/office/drawing/2014/main" id="{F5A51240-D16A-CC4D-8896-1E9DBD38ACA5}"/>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7" name="Foliennummernplatzhalter 6">
            <a:extLst>
              <a:ext uri="{FF2B5EF4-FFF2-40B4-BE49-F238E27FC236}">
                <a16:creationId xmlns:a16="http://schemas.microsoft.com/office/drawing/2014/main" id="{9F9DC223-275E-834A-8EB3-05C06968E00B}"/>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15</a:t>
            </a:fld>
            <a:endParaRPr lang="en-US"/>
          </a:p>
        </p:txBody>
      </p:sp>
      <p:pic>
        <p:nvPicPr>
          <p:cNvPr id="8" name="Aufgezeichneter Sound">
            <a:hlinkClick r:id="" action="ppaction://media"/>
            <a:extLst>
              <a:ext uri="{FF2B5EF4-FFF2-40B4-BE49-F238E27FC236}">
                <a16:creationId xmlns:a16="http://schemas.microsoft.com/office/drawing/2014/main" id="{C9AAC364-B5E4-F097-FC90-9D9B7C47E9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80000" y="360000"/>
            <a:ext cx="406400" cy="406400"/>
          </a:xfrm>
          <a:prstGeom prst="rect">
            <a:avLst/>
          </a:prstGeom>
        </p:spPr>
      </p:pic>
    </p:spTree>
    <p:extLst>
      <p:ext uri="{BB962C8B-B14F-4D97-AF65-F5344CB8AC3E}">
        <p14:creationId xmlns:p14="http://schemas.microsoft.com/office/powerpoint/2010/main" val="817405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E70E4802-8075-BB40-A57B-3605CAC45530}"/>
              </a:ext>
            </a:extLst>
          </p:cNvPr>
          <p:cNvPicPr>
            <a:picLocks noGrp="1" noChangeAspect="1"/>
          </p:cNvPicPr>
          <p:nvPr>
            <p:ph type="pic" sz="quarter" idx="14"/>
          </p:nvPr>
        </p:nvPicPr>
        <p:blipFill>
          <a:blip r:embed="rId5"/>
          <a:srcRect t="19026" b="19026"/>
          <a:stretch>
            <a:fillRect/>
          </a:stretch>
        </p:blipFill>
        <p:spPr/>
      </p:pic>
      <p:sp>
        <p:nvSpPr>
          <p:cNvPr id="3" name="Textplatzhalter 2">
            <a:extLst>
              <a:ext uri="{FF2B5EF4-FFF2-40B4-BE49-F238E27FC236}">
                <a16:creationId xmlns:a16="http://schemas.microsoft.com/office/drawing/2014/main" id="{61966AC9-F8AD-2941-B424-05338DA2788A}"/>
              </a:ext>
            </a:extLst>
          </p:cNvPr>
          <p:cNvSpPr>
            <a:spLocks noGrp="1"/>
          </p:cNvSpPr>
          <p:nvPr>
            <p:ph type="body" sz="quarter" idx="12"/>
          </p:nvPr>
        </p:nvSpPr>
        <p:spPr/>
        <p:txBody>
          <a:bodyPr/>
          <a:lstStyle/>
          <a:p>
            <a:r>
              <a:rPr lang="de-DE" dirty="0"/>
              <a:t>Bedeutung der Muttermilchernährung für Frühgeborene</a:t>
            </a:r>
          </a:p>
        </p:txBody>
      </p:sp>
      <p:sp>
        <p:nvSpPr>
          <p:cNvPr id="4" name="Textplatzhalter 3">
            <a:extLst>
              <a:ext uri="{FF2B5EF4-FFF2-40B4-BE49-F238E27FC236}">
                <a16:creationId xmlns:a16="http://schemas.microsoft.com/office/drawing/2014/main" id="{49324A10-B6A8-DF48-A116-D415F86ECD19}"/>
              </a:ext>
            </a:extLst>
          </p:cNvPr>
          <p:cNvSpPr>
            <a:spLocks noGrp="1"/>
          </p:cNvSpPr>
          <p:nvPr>
            <p:ph type="body" sz="quarter" idx="11"/>
          </p:nvPr>
        </p:nvSpPr>
        <p:spPr/>
        <p:txBody>
          <a:bodyPr/>
          <a:lstStyle/>
          <a:p>
            <a:r>
              <a:rPr lang="de-DE" dirty="0"/>
              <a:t>01</a:t>
            </a:r>
          </a:p>
        </p:txBody>
      </p:sp>
      <p:sp>
        <p:nvSpPr>
          <p:cNvPr id="5" name="Textplatzhalter 4">
            <a:extLst>
              <a:ext uri="{FF2B5EF4-FFF2-40B4-BE49-F238E27FC236}">
                <a16:creationId xmlns:a16="http://schemas.microsoft.com/office/drawing/2014/main" id="{D825BA31-2FE6-584F-86C6-13E42575DA76}"/>
              </a:ext>
            </a:extLst>
          </p:cNvPr>
          <p:cNvSpPr>
            <a:spLocks noGrp="1"/>
          </p:cNvSpPr>
          <p:nvPr>
            <p:ph type="body" sz="quarter" idx="13"/>
          </p:nvPr>
        </p:nvSpPr>
        <p:spPr/>
        <p:txBody>
          <a:bodyPr/>
          <a:lstStyle/>
          <a:p>
            <a:r>
              <a:rPr lang="de-DE" dirty="0">
                <a:solidFill>
                  <a:schemeClr val="bg1"/>
                </a:solidFill>
              </a:rPr>
              <a:t>Bedeutung für die Mutter</a:t>
            </a:r>
          </a:p>
        </p:txBody>
      </p:sp>
      <p:sp>
        <p:nvSpPr>
          <p:cNvPr id="6" name="Textplatzhalter 5">
            <a:extLst>
              <a:ext uri="{FF2B5EF4-FFF2-40B4-BE49-F238E27FC236}">
                <a16:creationId xmlns:a16="http://schemas.microsoft.com/office/drawing/2014/main" id="{375EEA82-A28D-E247-B7C6-01528EDB04A6}"/>
              </a:ext>
            </a:extLst>
          </p:cNvPr>
          <p:cNvSpPr>
            <a:spLocks noGrp="1"/>
          </p:cNvSpPr>
          <p:nvPr>
            <p:ph type="body" sz="quarter" idx="17"/>
          </p:nvPr>
        </p:nvSpPr>
        <p:spPr/>
        <p:txBody>
          <a:bodyPr/>
          <a:lstStyle/>
          <a:p>
            <a:pPr marL="914400" lvl="1" indent="-370522">
              <a:lnSpc>
                <a:spcPct val="100000"/>
              </a:lnSpc>
              <a:spcBef>
                <a:spcPts val="1000"/>
              </a:spcBef>
              <a:buSzPct val="100000"/>
            </a:pPr>
            <a:r>
              <a:rPr lang="de-DE" sz="2400" b="1" dirty="0"/>
              <a:t>positive Gemütslage </a:t>
            </a:r>
            <a:r>
              <a:rPr lang="de-DE" sz="2400" dirty="0"/>
              <a:t>durch Oxytocin</a:t>
            </a:r>
          </a:p>
          <a:p>
            <a:pPr marL="914400" lvl="1" indent="-370522">
              <a:lnSpc>
                <a:spcPct val="100000"/>
              </a:lnSpc>
              <a:spcBef>
                <a:spcPts val="1000"/>
              </a:spcBef>
              <a:buSzPct val="100000"/>
            </a:pPr>
            <a:r>
              <a:rPr lang="de-DE" sz="2400" b="1" dirty="0"/>
              <a:t>Erheblicher Zeitaufwand </a:t>
            </a:r>
            <a:r>
              <a:rPr lang="de-DE" sz="2400" dirty="0"/>
              <a:t>und </a:t>
            </a:r>
            <a:r>
              <a:rPr lang="de-DE" sz="2400" b="1" dirty="0"/>
              <a:t>Strukturierung des Tagesablaufes durch Abpumpen/ Stillen notwendig</a:t>
            </a:r>
          </a:p>
          <a:p>
            <a:pPr marL="914400" lvl="1" indent="-370522">
              <a:lnSpc>
                <a:spcPct val="100000"/>
              </a:lnSpc>
              <a:spcBef>
                <a:spcPts val="1000"/>
              </a:spcBef>
              <a:buSzPct val="100000"/>
            </a:pPr>
            <a:r>
              <a:rPr lang="de-DE" sz="2400" dirty="0"/>
              <a:t>Psychischer Druck bei Problemen</a:t>
            </a:r>
          </a:p>
          <a:p>
            <a:pPr marL="914400" lvl="1" indent="-370522">
              <a:lnSpc>
                <a:spcPct val="100000"/>
              </a:lnSpc>
              <a:spcBef>
                <a:spcPts val="1000"/>
              </a:spcBef>
              <a:buSzPct val="100000"/>
            </a:pPr>
            <a:endParaRPr lang="de-DE" sz="2400" dirty="0"/>
          </a:p>
          <a:p>
            <a:pPr marL="914400" lvl="1" indent="-370522">
              <a:lnSpc>
                <a:spcPct val="100000"/>
              </a:lnSpc>
              <a:spcBef>
                <a:spcPts val="1000"/>
              </a:spcBef>
              <a:buSzPct val="100000"/>
            </a:pPr>
            <a:endParaRPr lang="de-DE" sz="2400" dirty="0"/>
          </a:p>
          <a:p>
            <a:pPr marL="914400" lvl="1" indent="-370522">
              <a:lnSpc>
                <a:spcPct val="100000"/>
              </a:lnSpc>
              <a:spcBef>
                <a:spcPts val="1000"/>
              </a:spcBef>
              <a:buSzPct val="100000"/>
            </a:pPr>
            <a:endParaRPr lang="de-DE" sz="2400" dirty="0"/>
          </a:p>
          <a:p>
            <a:pPr marL="543878" lvl="1" indent="0">
              <a:lnSpc>
                <a:spcPct val="100000"/>
              </a:lnSpc>
              <a:spcBef>
                <a:spcPts val="1000"/>
              </a:spcBef>
              <a:buSzPct val="100000"/>
              <a:buNone/>
            </a:pPr>
            <a:endParaRPr lang="de-DE" sz="2400" dirty="0"/>
          </a:p>
          <a:p>
            <a:pPr marL="914400" lvl="1" indent="-370522">
              <a:lnSpc>
                <a:spcPct val="100000"/>
              </a:lnSpc>
              <a:spcBef>
                <a:spcPts val="1000"/>
              </a:spcBef>
              <a:buSzPct val="100000"/>
            </a:pPr>
            <a:r>
              <a:rPr lang="de-DE" sz="2400" dirty="0"/>
              <a:t>Mutter ist diejenige, die ihr Kind ernährt</a:t>
            </a:r>
          </a:p>
          <a:p>
            <a:pPr marL="914400" lvl="1" indent="-370522">
              <a:lnSpc>
                <a:spcPct val="100000"/>
              </a:lnSpc>
              <a:spcBef>
                <a:spcPts val="1000"/>
              </a:spcBef>
              <a:buSzPct val="100000"/>
            </a:pPr>
            <a:r>
              <a:rPr lang="de-DE" sz="2400" dirty="0"/>
              <a:t>Mutter trägt aktiv zur Genesung des Kindes bei</a:t>
            </a:r>
            <a:endParaRPr lang="de-DE" sz="2400" dirty="0">
              <a:latin typeface="Arial"/>
              <a:ea typeface="Arial"/>
              <a:cs typeface="Arial"/>
              <a:sym typeface="Arial"/>
            </a:endParaRPr>
          </a:p>
          <a:p>
            <a:pPr marL="914400" lvl="1" indent="-370522">
              <a:lnSpc>
                <a:spcPct val="100000"/>
              </a:lnSpc>
              <a:spcBef>
                <a:spcPts val="1000"/>
              </a:spcBef>
              <a:buSzPct val="100000"/>
            </a:pPr>
            <a:r>
              <a:rPr lang="de-DE" sz="2400" dirty="0"/>
              <a:t>Motivation für Anwesenheit beim Kind</a:t>
            </a:r>
          </a:p>
        </p:txBody>
      </p:sp>
      <p:sp>
        <p:nvSpPr>
          <p:cNvPr id="9" name="Textfeld 8">
            <a:extLst>
              <a:ext uri="{FF2B5EF4-FFF2-40B4-BE49-F238E27FC236}">
                <a16:creationId xmlns:a16="http://schemas.microsoft.com/office/drawing/2014/main" id="{1569448F-9555-614B-ACBF-236B67D304A2}"/>
              </a:ext>
            </a:extLst>
          </p:cNvPr>
          <p:cNvSpPr txBox="1"/>
          <p:nvPr/>
        </p:nvSpPr>
        <p:spPr>
          <a:xfrm>
            <a:off x="4935141" y="2967692"/>
            <a:ext cx="6811984" cy="1064779"/>
          </a:xfrm>
          <a:prstGeom prst="rect">
            <a:avLst/>
          </a:prstGeom>
          <a:noFill/>
          <a:ln w="28575">
            <a:noFill/>
          </a:ln>
        </p:spPr>
        <p:txBody>
          <a:bodyPr wrap="square" rtlCol="0">
            <a:spAutoFit/>
          </a:bodyPr>
          <a:lstStyle/>
          <a:p>
            <a:pPr marL="86678" indent="0">
              <a:lnSpc>
                <a:spcPct val="107000"/>
              </a:lnSpc>
              <a:buSzPct val="100000"/>
              <a:buNone/>
            </a:pPr>
            <a:r>
              <a:rPr lang="de-DE" sz="2000" b="1" dirty="0">
                <a:highlight>
                  <a:srgbClr val="FFFFFF"/>
                </a:highlight>
              </a:rPr>
              <a:t>" [...] ich konnte </a:t>
            </a:r>
            <a:r>
              <a:rPr lang="de-DE" sz="2000" b="1" dirty="0"/>
              <a:t>damit so einiges WETTMACHEN quasi. Also ich konnte meiner Tochter einfach das Beste bieten, was ich machen konnte und, doch, DAS hat </a:t>
            </a:r>
            <a:r>
              <a:rPr lang="de-DE" sz="2000" b="1" dirty="0">
                <a:highlight>
                  <a:srgbClr val="FFFFFF"/>
                </a:highlight>
              </a:rPr>
              <a:t>mir schon geholfen."</a:t>
            </a:r>
            <a:endParaRPr lang="de-DE" sz="2000" dirty="0"/>
          </a:p>
        </p:txBody>
      </p:sp>
      <p:sp>
        <p:nvSpPr>
          <p:cNvPr id="10" name="Rechteck: abgerundete Ecken 3">
            <a:extLst>
              <a:ext uri="{FF2B5EF4-FFF2-40B4-BE49-F238E27FC236}">
                <a16:creationId xmlns:a16="http://schemas.microsoft.com/office/drawing/2014/main" id="{21F2718A-9B4C-6E48-BA40-1CF32E1D9110}"/>
              </a:ext>
            </a:extLst>
          </p:cNvPr>
          <p:cNvSpPr/>
          <p:nvPr/>
        </p:nvSpPr>
        <p:spPr bwMode="auto">
          <a:xfrm>
            <a:off x="4935141" y="2873855"/>
            <a:ext cx="6991496" cy="1252451"/>
          </a:xfrm>
          <a:prstGeom prst="roundRect">
            <a:avLst>
              <a:gd name="adj" fmla="val 10546"/>
            </a:avLst>
          </a:prstGeom>
          <a:noFill/>
          <a:ln w="5715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sp>
        <p:nvSpPr>
          <p:cNvPr id="11" name="Fußzeilenplatzhalter 5">
            <a:extLst>
              <a:ext uri="{FF2B5EF4-FFF2-40B4-BE49-F238E27FC236}">
                <a16:creationId xmlns:a16="http://schemas.microsoft.com/office/drawing/2014/main" id="{9CA08715-0E65-1741-A4AE-92BDFF450B2B}"/>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12" name="Foliennummernplatzhalter 6">
            <a:extLst>
              <a:ext uri="{FF2B5EF4-FFF2-40B4-BE49-F238E27FC236}">
                <a16:creationId xmlns:a16="http://schemas.microsoft.com/office/drawing/2014/main" id="{4B310EC1-32E7-D741-82E1-3C2FDFD95D18}"/>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16</a:t>
            </a:fld>
            <a:endParaRPr lang="en-US"/>
          </a:p>
        </p:txBody>
      </p:sp>
      <p:pic>
        <p:nvPicPr>
          <p:cNvPr id="2" name="Aufgezeichneter Sound">
            <a:hlinkClick r:id="" action="ppaction://media"/>
            <a:extLst>
              <a:ext uri="{FF2B5EF4-FFF2-40B4-BE49-F238E27FC236}">
                <a16:creationId xmlns:a16="http://schemas.microsoft.com/office/drawing/2014/main" id="{DFDA33FF-5AAB-D0C1-0F73-756F7D4A95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360000"/>
            <a:ext cx="406400" cy="406400"/>
          </a:xfrm>
          <a:prstGeom prst="rect">
            <a:avLst/>
          </a:prstGeom>
        </p:spPr>
      </p:pic>
    </p:spTree>
    <p:extLst>
      <p:ext uri="{BB962C8B-B14F-4D97-AF65-F5344CB8AC3E}">
        <p14:creationId xmlns:p14="http://schemas.microsoft.com/office/powerpoint/2010/main" val="3061717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extplatzhalter 9"/>
          <p:cNvSpPr>
            <a:spLocks noGrp="1"/>
          </p:cNvSpPr>
          <p:nvPr>
            <p:ph type="body" sz="quarter" idx="12"/>
          </p:nvPr>
        </p:nvSpPr>
        <p:spPr bwMode="auto"/>
        <p:txBody>
          <a:bodyPr/>
          <a:lstStyle/>
          <a:p>
            <a:pPr>
              <a:defRPr/>
            </a:pPr>
            <a:r>
              <a:rPr lang="de-DE"/>
              <a:t>Bedeutung der Muttermilchernährung</a:t>
            </a:r>
            <a:endParaRPr/>
          </a:p>
        </p:txBody>
      </p:sp>
      <p:sp>
        <p:nvSpPr>
          <p:cNvPr id="9" name="Textplatzhalter 8"/>
          <p:cNvSpPr>
            <a:spLocks noGrp="1"/>
          </p:cNvSpPr>
          <p:nvPr>
            <p:ph type="body" sz="quarter" idx="11"/>
          </p:nvPr>
        </p:nvSpPr>
        <p:spPr bwMode="auto"/>
        <p:txBody>
          <a:bodyPr/>
          <a:lstStyle/>
          <a:p>
            <a:pPr>
              <a:defRPr/>
            </a:pPr>
            <a:r>
              <a:rPr lang="de-DE"/>
              <a:t>01</a:t>
            </a:r>
            <a:endParaRPr/>
          </a:p>
        </p:txBody>
      </p:sp>
      <p:sp>
        <p:nvSpPr>
          <p:cNvPr id="11" name="Textplatzhalter 10"/>
          <p:cNvSpPr>
            <a:spLocks noGrp="1"/>
          </p:cNvSpPr>
          <p:nvPr>
            <p:ph type="body" sz="quarter" idx="13"/>
          </p:nvPr>
        </p:nvSpPr>
        <p:spPr bwMode="auto"/>
        <p:txBody>
          <a:bodyPr/>
          <a:lstStyle/>
          <a:p>
            <a:pPr>
              <a:defRPr/>
            </a:pPr>
            <a:r>
              <a:rPr lang="de-DE"/>
              <a:t>Gesundheitliche Vorteile für die Mutter</a:t>
            </a:r>
            <a:endParaRPr/>
          </a:p>
        </p:txBody>
      </p:sp>
      <p:sp>
        <p:nvSpPr>
          <p:cNvPr id="6" name="Fußzeilenplatzhalter 5"/>
          <p:cNvSpPr>
            <a:spLocks noGrp="1"/>
          </p:cNvSpPr>
          <p:nvPr>
            <p:ph type="ftr" idx="15"/>
          </p:nvPr>
        </p:nvSpPr>
        <p:spPr bwMode="auto"/>
        <p:txBody>
          <a:bodyPr/>
          <a:lstStyle/>
          <a:p>
            <a:pPr>
              <a:lnSpc>
                <a:spcPct val="135000"/>
              </a:lnSpc>
              <a:buSzTx/>
              <a:defRPr/>
            </a:pPr>
            <a:r>
              <a:rPr lang="en-US" dirty="0"/>
              <a:t>MODUL 1</a:t>
            </a:r>
            <a:endParaRPr dirty="0"/>
          </a:p>
        </p:txBody>
      </p:sp>
      <p:sp>
        <p:nvSpPr>
          <p:cNvPr id="7" name="Foliennummernplatzhalter 6"/>
          <p:cNvSpPr>
            <a:spLocks noGrp="1"/>
          </p:cNvSpPr>
          <p:nvPr>
            <p:ph type="sldNum" idx="16"/>
          </p:nvPr>
        </p:nvSpPr>
        <p:spPr bwMode="auto"/>
        <p:txBody>
          <a:bodyPr/>
          <a:lstStyle/>
          <a:p>
            <a:pPr>
              <a:defRPr/>
            </a:pPr>
            <a:fld id="{00000000-1234-1234-1234-123412341234}" type="slidenum">
              <a:rPr lang="en-US"/>
              <a:t>17</a:t>
            </a:fld>
            <a:endParaRPr lang="en-US"/>
          </a:p>
        </p:txBody>
      </p:sp>
      <p:sp>
        <p:nvSpPr>
          <p:cNvPr id="12" name="Textplatzhalter 11"/>
          <p:cNvSpPr>
            <a:spLocks noGrp="1"/>
          </p:cNvSpPr>
          <p:nvPr>
            <p:ph type="body" sz="quarter" idx="17"/>
          </p:nvPr>
        </p:nvSpPr>
        <p:spPr bwMode="auto"/>
        <p:txBody>
          <a:bodyPr/>
          <a:lstStyle/>
          <a:p>
            <a:pPr lvl="1">
              <a:lnSpc>
                <a:spcPct val="100000"/>
              </a:lnSpc>
              <a:spcBef>
                <a:spcPts val="1000"/>
              </a:spcBef>
              <a:spcAft>
                <a:spcPts val="1000"/>
              </a:spcAft>
              <a:defRPr/>
            </a:pPr>
            <a:r>
              <a:rPr lang="de-DE" sz="2400" dirty="0"/>
              <a:t>Oxytocin-induzierte </a:t>
            </a:r>
            <a:r>
              <a:rPr lang="de-DE" sz="2400" b="1" dirty="0"/>
              <a:t>Uteruskontraktion und –</a:t>
            </a:r>
            <a:r>
              <a:rPr lang="de-DE" sz="2400" b="1" dirty="0" err="1"/>
              <a:t>rückbildung</a:t>
            </a:r>
            <a:endParaRPr lang="de-DE" sz="2400" b="1" dirty="0"/>
          </a:p>
          <a:p>
            <a:pPr lvl="1">
              <a:lnSpc>
                <a:spcPct val="100000"/>
              </a:lnSpc>
              <a:spcBef>
                <a:spcPts val="1000"/>
              </a:spcBef>
              <a:defRPr/>
            </a:pPr>
            <a:r>
              <a:rPr lang="de-DE" sz="2400" dirty="0"/>
              <a:t>reduziertes </a:t>
            </a:r>
            <a:r>
              <a:rPr lang="de-DE" sz="2400" b="1" dirty="0"/>
              <a:t>Brustkrebs- und Eierstockkrebsrisiko:</a:t>
            </a:r>
            <a:br>
              <a:rPr lang="de-DE" sz="2400" b="1" dirty="0"/>
            </a:br>
            <a:r>
              <a:rPr lang="de-DE" sz="2400" dirty="0"/>
              <a:t>Risikoreduktion um </a:t>
            </a:r>
            <a:r>
              <a:rPr lang="de-DE" sz="2400" b="1" dirty="0"/>
              <a:t>-37% </a:t>
            </a:r>
            <a:r>
              <a:rPr lang="de-DE" sz="2400" dirty="0"/>
              <a:t>für Brustkrebs und </a:t>
            </a:r>
            <a:r>
              <a:rPr lang="de-DE" sz="2400" b="1" dirty="0"/>
              <a:t>-26%      </a:t>
            </a:r>
            <a:r>
              <a:rPr lang="de-DE" sz="2400" dirty="0"/>
              <a:t>für Eierstockkrebs </a:t>
            </a:r>
            <a:r>
              <a:rPr lang="de-DE" sz="1600" dirty="0"/>
              <a:t>(Chowdhury et al., 2015)</a:t>
            </a:r>
            <a:endParaRPr lang="de-DE" sz="2400" dirty="0"/>
          </a:p>
          <a:p>
            <a:pPr lvl="1">
              <a:lnSpc>
                <a:spcPct val="100000"/>
              </a:lnSpc>
              <a:spcBef>
                <a:spcPts val="1000"/>
              </a:spcBef>
              <a:spcAft>
                <a:spcPts val="1000"/>
              </a:spcAft>
              <a:defRPr/>
            </a:pPr>
            <a:r>
              <a:rPr lang="de-DE" sz="2400" dirty="0"/>
              <a:t>Risikoreduktion für </a:t>
            </a:r>
            <a:r>
              <a:rPr lang="de-DE" sz="2400" b="1" dirty="0"/>
              <a:t>Typ 2-Diabetes </a:t>
            </a:r>
            <a:r>
              <a:rPr lang="de-DE" sz="2400" dirty="0"/>
              <a:t>um bis zu </a:t>
            </a:r>
            <a:r>
              <a:rPr lang="de-DE" sz="2400" b="1" dirty="0"/>
              <a:t>-32% </a:t>
            </a:r>
            <a:r>
              <a:rPr lang="de-DE" sz="1600" dirty="0"/>
              <a:t>(Chowdhury et al., 2015)</a:t>
            </a:r>
            <a:endParaRPr lang="de-DE" sz="2400" b="1" dirty="0"/>
          </a:p>
          <a:p>
            <a:pPr lvl="1">
              <a:lnSpc>
                <a:spcPct val="100000"/>
              </a:lnSpc>
              <a:spcBef>
                <a:spcPts val="1000"/>
              </a:spcBef>
              <a:spcAft>
                <a:spcPts val="1000"/>
              </a:spcAft>
              <a:defRPr/>
            </a:pPr>
            <a:r>
              <a:rPr lang="de-DE" sz="2400" dirty="0"/>
              <a:t>Risikoreduktion für </a:t>
            </a:r>
            <a:r>
              <a:rPr lang="de-DE" sz="2400" b="1" dirty="0"/>
              <a:t>Bluthochdruck, metabolisches Syndrom, Herzinfarkt</a:t>
            </a:r>
          </a:p>
          <a:p>
            <a:pPr lvl="1">
              <a:lnSpc>
                <a:spcPct val="100000"/>
              </a:lnSpc>
              <a:spcBef>
                <a:spcPts val="1000"/>
              </a:spcBef>
              <a:spcAft>
                <a:spcPts val="1000"/>
              </a:spcAft>
              <a:defRPr/>
            </a:pPr>
            <a:r>
              <a:rPr lang="de-DE" sz="2400" dirty="0"/>
              <a:t>positive Auswirkung auf </a:t>
            </a:r>
            <a:r>
              <a:rPr lang="de-DE" sz="2400" b="1" dirty="0"/>
              <a:t>psychische Gesundheit</a:t>
            </a:r>
          </a:p>
          <a:p>
            <a:pPr lvl="1">
              <a:lnSpc>
                <a:spcPct val="100000"/>
              </a:lnSpc>
              <a:spcBef>
                <a:spcPts val="1000"/>
              </a:spcBef>
              <a:defRPr/>
            </a:pPr>
            <a:r>
              <a:rPr lang="de-DE" sz="2400" dirty="0"/>
              <a:t>Ernährung der Mutter häufig gesünder</a:t>
            </a:r>
            <a:endParaRPr sz="2400" dirty="0"/>
          </a:p>
        </p:txBody>
      </p:sp>
      <p:pic>
        <p:nvPicPr>
          <p:cNvPr id="2" name="Aufgezeichneter Sound">
            <a:hlinkClick r:id="" action="ppaction://media"/>
            <a:extLst>
              <a:ext uri="{FF2B5EF4-FFF2-40B4-BE49-F238E27FC236}">
                <a16:creationId xmlns:a16="http://schemas.microsoft.com/office/drawing/2014/main" id="{A89FCF1D-23AD-542D-EBE1-1BA799099F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80000" y="36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AD980D2-20D2-B24A-A24A-55F432611AFE}"/>
              </a:ext>
            </a:extLst>
          </p:cNvPr>
          <p:cNvSpPr>
            <a:spLocks noGrp="1"/>
          </p:cNvSpPr>
          <p:nvPr>
            <p:ph type="body" sz="quarter" idx="12"/>
          </p:nvPr>
        </p:nvSpPr>
        <p:spPr/>
        <p:txBody>
          <a:bodyPr/>
          <a:lstStyle/>
          <a:p>
            <a:r>
              <a:rPr lang="de-DE" dirty="0"/>
              <a:t>Bedeutung der Muttermilchernährung für Frühgeborene</a:t>
            </a:r>
          </a:p>
        </p:txBody>
      </p:sp>
      <p:sp>
        <p:nvSpPr>
          <p:cNvPr id="3" name="Textplatzhalter 2">
            <a:extLst>
              <a:ext uri="{FF2B5EF4-FFF2-40B4-BE49-F238E27FC236}">
                <a16:creationId xmlns:a16="http://schemas.microsoft.com/office/drawing/2014/main" id="{60413218-3076-E146-8C66-6CFAADE00D0F}"/>
              </a:ext>
            </a:extLst>
          </p:cNvPr>
          <p:cNvSpPr>
            <a:spLocks noGrp="1"/>
          </p:cNvSpPr>
          <p:nvPr>
            <p:ph type="body" sz="quarter" idx="11"/>
          </p:nvPr>
        </p:nvSpPr>
        <p:spPr/>
        <p:txBody>
          <a:bodyPr/>
          <a:lstStyle/>
          <a:p>
            <a:r>
              <a:rPr lang="de-DE" dirty="0"/>
              <a:t>01</a:t>
            </a:r>
          </a:p>
        </p:txBody>
      </p:sp>
      <p:sp>
        <p:nvSpPr>
          <p:cNvPr id="4" name="Textplatzhalter 3">
            <a:extLst>
              <a:ext uri="{FF2B5EF4-FFF2-40B4-BE49-F238E27FC236}">
                <a16:creationId xmlns:a16="http://schemas.microsoft.com/office/drawing/2014/main" id="{F8DED6BA-F4F8-5E45-B499-58F7E25B37AB}"/>
              </a:ext>
            </a:extLst>
          </p:cNvPr>
          <p:cNvSpPr>
            <a:spLocks noGrp="1"/>
          </p:cNvSpPr>
          <p:nvPr>
            <p:ph type="body" sz="quarter" idx="13"/>
          </p:nvPr>
        </p:nvSpPr>
        <p:spPr/>
        <p:txBody>
          <a:bodyPr/>
          <a:lstStyle/>
          <a:p>
            <a:r>
              <a:rPr lang="de-DE" dirty="0"/>
              <a:t>Muttermilch-ernährung bei Frühgeborenen</a:t>
            </a:r>
          </a:p>
          <a:p>
            <a:endParaRPr lang="de-DE" dirty="0"/>
          </a:p>
        </p:txBody>
      </p:sp>
      <p:sp>
        <p:nvSpPr>
          <p:cNvPr id="7" name="Fußzeilenplatzhalter 5">
            <a:extLst>
              <a:ext uri="{FF2B5EF4-FFF2-40B4-BE49-F238E27FC236}">
                <a16:creationId xmlns:a16="http://schemas.microsoft.com/office/drawing/2014/main" id="{DB3BDDF4-883D-D84E-88E0-57D2FE5E2D15}"/>
              </a:ext>
            </a:extLst>
          </p:cNvPr>
          <p:cNvSpPr>
            <a:spLocks noGrp="1"/>
          </p:cNvSpPr>
          <p:nvPr>
            <p:ph type="ftr" idx="15"/>
          </p:nvPr>
        </p:nvSpPr>
        <p:spPr bwMode="auto"/>
        <p:txBody>
          <a:bodyPr/>
          <a:lstStyle/>
          <a:p>
            <a:pPr>
              <a:lnSpc>
                <a:spcPct val="135000"/>
              </a:lnSpc>
              <a:buSzTx/>
              <a:defRPr/>
            </a:pPr>
            <a:r>
              <a:rPr lang="en-US" dirty="0"/>
              <a:t>MODUL 1</a:t>
            </a:r>
            <a:endParaRPr dirty="0"/>
          </a:p>
        </p:txBody>
      </p:sp>
      <p:sp>
        <p:nvSpPr>
          <p:cNvPr id="8" name="Foliennummernplatzhalter 6">
            <a:extLst>
              <a:ext uri="{FF2B5EF4-FFF2-40B4-BE49-F238E27FC236}">
                <a16:creationId xmlns:a16="http://schemas.microsoft.com/office/drawing/2014/main" id="{1711A18C-DFC2-2E47-9BD1-75436EC608B4}"/>
              </a:ext>
            </a:extLst>
          </p:cNvPr>
          <p:cNvSpPr>
            <a:spLocks noGrp="1"/>
          </p:cNvSpPr>
          <p:nvPr>
            <p:ph type="sldNum" idx="16"/>
          </p:nvPr>
        </p:nvSpPr>
        <p:spPr bwMode="auto"/>
        <p:txBody>
          <a:bodyPr/>
          <a:lstStyle/>
          <a:p>
            <a:pPr>
              <a:defRPr/>
            </a:pPr>
            <a:fld id="{00000000-1234-1234-1234-123412341234}" type="slidenum">
              <a:rPr lang="en-US"/>
              <a:t>18</a:t>
            </a:fld>
            <a:endParaRPr lang="en-US"/>
          </a:p>
        </p:txBody>
      </p:sp>
      <p:sp>
        <p:nvSpPr>
          <p:cNvPr id="5" name="Textplatzhalter 4">
            <a:extLst>
              <a:ext uri="{FF2B5EF4-FFF2-40B4-BE49-F238E27FC236}">
                <a16:creationId xmlns:a16="http://schemas.microsoft.com/office/drawing/2014/main" id="{5B54C66F-6053-364F-AD82-0FA8857B3838}"/>
              </a:ext>
            </a:extLst>
          </p:cNvPr>
          <p:cNvSpPr>
            <a:spLocks noGrp="1"/>
          </p:cNvSpPr>
          <p:nvPr>
            <p:ph type="body" sz="quarter" idx="17"/>
          </p:nvPr>
        </p:nvSpPr>
        <p:spPr/>
        <p:txBody>
          <a:bodyPr/>
          <a:lstStyle/>
          <a:p>
            <a:pPr marL="457200" lvl="1" indent="0" algn="ctr">
              <a:lnSpc>
                <a:spcPct val="100000"/>
              </a:lnSpc>
              <a:spcBef>
                <a:spcPts val="1000"/>
              </a:spcBef>
              <a:buClr>
                <a:schemeClr val="dk1"/>
              </a:buClr>
              <a:buSzPts val="3000"/>
              <a:buNone/>
            </a:pPr>
            <a:r>
              <a:rPr lang="de-DE" sz="2400" dirty="0"/>
              <a:t>frühzeitige Trennung von Mutter und Kind</a:t>
            </a:r>
          </a:p>
          <a:p>
            <a:pPr marL="457200" lvl="1" indent="0" algn="ctr">
              <a:lnSpc>
                <a:spcPct val="100000"/>
              </a:lnSpc>
              <a:spcBef>
                <a:spcPts val="1000"/>
              </a:spcBef>
              <a:buClr>
                <a:schemeClr val="dk1"/>
              </a:buClr>
              <a:buSzPts val="3000"/>
              <a:buNone/>
            </a:pPr>
            <a:r>
              <a:rPr lang="de-DE" sz="2400" dirty="0"/>
              <a:t>↓</a:t>
            </a:r>
          </a:p>
          <a:p>
            <a:pPr marL="457200" lvl="1" indent="0" algn="ctr">
              <a:lnSpc>
                <a:spcPct val="100000"/>
              </a:lnSpc>
              <a:spcBef>
                <a:spcPts val="1000"/>
              </a:spcBef>
              <a:buClr>
                <a:schemeClr val="dk1"/>
              </a:buClr>
              <a:buSzPts val="3000"/>
              <a:buNone/>
            </a:pPr>
            <a:r>
              <a:rPr lang="de-DE" sz="2400" dirty="0"/>
              <a:t>Fehlender Hautkontakt</a:t>
            </a:r>
          </a:p>
          <a:p>
            <a:pPr marL="457200" lvl="1" indent="0" algn="ctr">
              <a:lnSpc>
                <a:spcPct val="100000"/>
              </a:lnSpc>
              <a:spcBef>
                <a:spcPts val="1000"/>
              </a:spcBef>
              <a:buClr>
                <a:schemeClr val="dk1"/>
              </a:buClr>
              <a:buSzPts val="3000"/>
              <a:buNone/>
            </a:pPr>
            <a:r>
              <a:rPr lang="de-DE" sz="2400" dirty="0"/>
              <a:t>↓</a:t>
            </a:r>
          </a:p>
          <a:p>
            <a:pPr marL="457200" lvl="1" indent="0" algn="ctr">
              <a:lnSpc>
                <a:spcPct val="100000"/>
              </a:lnSpc>
              <a:spcBef>
                <a:spcPts val="1000"/>
              </a:spcBef>
              <a:buClr>
                <a:schemeClr val="dk1"/>
              </a:buClr>
              <a:buSzPts val="3000"/>
              <a:buNone/>
            </a:pPr>
            <a:endParaRPr lang="de-DE" sz="2400" dirty="0"/>
          </a:p>
          <a:p>
            <a:pPr marL="457200" lvl="1" indent="0" algn="ctr">
              <a:lnSpc>
                <a:spcPct val="100000"/>
              </a:lnSpc>
              <a:spcBef>
                <a:spcPts val="1000"/>
              </a:spcBef>
              <a:buClr>
                <a:schemeClr val="dk1"/>
              </a:buClr>
              <a:buSzPts val="3000"/>
              <a:buNone/>
            </a:pPr>
            <a:r>
              <a:rPr lang="de-DE" sz="2400" dirty="0"/>
              <a:t>Verminderte Oxytocin- und Prolaktin-Ausschüttung</a:t>
            </a:r>
          </a:p>
          <a:p>
            <a:pPr marL="88900" lvl="0" indent="0" algn="ctr">
              <a:lnSpc>
                <a:spcPct val="100000"/>
              </a:lnSpc>
              <a:buSzPts val="2200"/>
              <a:buNone/>
            </a:pPr>
            <a:r>
              <a:rPr lang="de-DE" sz="2400" b="1" dirty="0"/>
              <a:t> </a:t>
            </a:r>
            <a:r>
              <a:rPr lang="de-DE" sz="2400" b="1" dirty="0">
                <a:solidFill>
                  <a:schemeClr val="accent3"/>
                </a:solidFill>
              </a:rPr>
              <a:t>– </a:t>
            </a:r>
            <a:r>
              <a:rPr lang="de-DE" sz="2400" b="1" dirty="0"/>
              <a:t>Erschwerte Laktation </a:t>
            </a:r>
            <a:r>
              <a:rPr lang="de-DE" sz="2400" b="1" dirty="0">
                <a:solidFill>
                  <a:schemeClr val="accent3"/>
                </a:solidFill>
              </a:rPr>
              <a:t>– </a:t>
            </a:r>
          </a:p>
          <a:p>
            <a:pPr marL="431800" lvl="0" indent="-342900" algn="ctr">
              <a:lnSpc>
                <a:spcPct val="100000"/>
              </a:lnSpc>
              <a:buSzPts val="2200"/>
              <a:buFontTx/>
              <a:buChar char="-"/>
            </a:pPr>
            <a:endParaRPr lang="de-DE" sz="2400" dirty="0"/>
          </a:p>
          <a:p>
            <a:pPr marL="457200" lvl="1" indent="0" algn="ctr">
              <a:lnSpc>
                <a:spcPct val="100000"/>
              </a:lnSpc>
              <a:spcBef>
                <a:spcPts val="1000"/>
              </a:spcBef>
              <a:buClr>
                <a:schemeClr val="dk1"/>
              </a:buClr>
              <a:buSzPts val="3000"/>
              <a:buNone/>
            </a:pPr>
            <a:r>
              <a:rPr lang="de-DE" sz="2400" dirty="0"/>
              <a:t>↑</a:t>
            </a:r>
          </a:p>
          <a:p>
            <a:pPr marL="457200" lvl="1" indent="0" algn="ctr">
              <a:lnSpc>
                <a:spcPct val="100000"/>
              </a:lnSpc>
              <a:spcBef>
                <a:spcPts val="1000"/>
              </a:spcBef>
              <a:buClr>
                <a:schemeClr val="dk1"/>
              </a:buClr>
              <a:buSzPts val="3000"/>
              <a:buNone/>
            </a:pPr>
            <a:r>
              <a:rPr lang="de-DE" sz="2400" dirty="0"/>
              <a:t>Stresshormone</a:t>
            </a:r>
          </a:p>
          <a:p>
            <a:pPr marL="457200" lvl="1" indent="0" algn="ctr">
              <a:lnSpc>
                <a:spcPct val="100000"/>
              </a:lnSpc>
              <a:spcBef>
                <a:spcPts val="1000"/>
              </a:spcBef>
              <a:buClr>
                <a:schemeClr val="dk1"/>
              </a:buClr>
              <a:buSzPts val="3000"/>
              <a:buNone/>
            </a:pPr>
            <a:r>
              <a:rPr lang="de-DE" sz="2400" dirty="0"/>
              <a:t>↑</a:t>
            </a:r>
          </a:p>
          <a:p>
            <a:pPr marL="457200" lvl="1" indent="0" algn="ctr">
              <a:lnSpc>
                <a:spcPct val="100000"/>
              </a:lnSpc>
              <a:spcBef>
                <a:spcPts val="1000"/>
              </a:spcBef>
              <a:buClr>
                <a:schemeClr val="dk1"/>
              </a:buClr>
              <a:buSzPts val="3000"/>
              <a:buNone/>
            </a:pPr>
            <a:r>
              <a:rPr lang="de-DE" sz="2400" dirty="0"/>
              <a:t>Trauma Frühgeburt</a:t>
            </a:r>
          </a:p>
          <a:p>
            <a:endParaRPr lang="de-DE" dirty="0"/>
          </a:p>
        </p:txBody>
      </p:sp>
      <p:sp>
        <p:nvSpPr>
          <p:cNvPr id="6" name="Google Shape;197;p28">
            <a:extLst>
              <a:ext uri="{FF2B5EF4-FFF2-40B4-BE49-F238E27FC236}">
                <a16:creationId xmlns:a16="http://schemas.microsoft.com/office/drawing/2014/main" id="{A8EAFBDD-1C80-8345-A8FE-5AA31F1F3732}"/>
              </a:ext>
            </a:extLst>
          </p:cNvPr>
          <p:cNvSpPr/>
          <p:nvPr/>
        </p:nvSpPr>
        <p:spPr>
          <a:xfrm>
            <a:off x="4606290" y="2310714"/>
            <a:ext cx="7357110" cy="1631091"/>
          </a:xfrm>
          <a:prstGeom prst="ellipse">
            <a:avLst/>
          </a:prstGeom>
          <a:no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9" name="Aufgezeichneter Sound">
            <a:hlinkClick r:id="" action="ppaction://media"/>
            <a:extLst>
              <a:ext uri="{FF2B5EF4-FFF2-40B4-BE49-F238E27FC236}">
                <a16:creationId xmlns:a16="http://schemas.microsoft.com/office/drawing/2014/main" id="{92D56E21-602A-F2D0-B792-BBA5037D92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80000" y="900000"/>
            <a:ext cx="406400" cy="406400"/>
          </a:xfrm>
          <a:prstGeom prst="rect">
            <a:avLst/>
          </a:prstGeom>
        </p:spPr>
      </p:pic>
    </p:spTree>
    <p:extLst>
      <p:ext uri="{BB962C8B-B14F-4D97-AF65-F5344CB8AC3E}">
        <p14:creationId xmlns:p14="http://schemas.microsoft.com/office/powerpoint/2010/main" val="418686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3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9E9679D5-4520-41AF-A89F-A08933516F0C}"/>
              </a:ext>
            </a:extLst>
          </p:cNvPr>
          <p:cNvPicPr>
            <a:picLocks noGrp="1" noChangeAspect="1"/>
          </p:cNvPicPr>
          <p:nvPr>
            <p:ph type="pic" sz="quarter" idx="14"/>
          </p:nvPr>
        </p:nvPicPr>
        <p:blipFill>
          <a:blip r:embed="rId2"/>
          <a:srcRect t="18974" b="18974"/>
          <a:stretch>
            <a:fillRect/>
          </a:stretch>
        </p:blipFill>
        <p:spPr/>
      </p:pic>
      <p:sp>
        <p:nvSpPr>
          <p:cNvPr id="3" name="Textplatzhalter 2">
            <a:extLst>
              <a:ext uri="{FF2B5EF4-FFF2-40B4-BE49-F238E27FC236}">
                <a16:creationId xmlns:a16="http://schemas.microsoft.com/office/drawing/2014/main" id="{772E6BC6-8CBC-5542-B8B2-147CD2E2BACD}"/>
              </a:ext>
            </a:extLst>
          </p:cNvPr>
          <p:cNvSpPr>
            <a:spLocks noGrp="1"/>
          </p:cNvSpPr>
          <p:nvPr>
            <p:ph type="body" sz="quarter" idx="12"/>
          </p:nvPr>
        </p:nvSpPr>
        <p:spPr/>
        <p:txBody>
          <a:bodyPr/>
          <a:lstStyle/>
          <a:p>
            <a:r>
              <a:rPr lang="de-DE" dirty="0"/>
              <a:t>Bedeutung der Muttermilchernährung für Frühgeborene</a:t>
            </a:r>
          </a:p>
        </p:txBody>
      </p:sp>
      <p:sp>
        <p:nvSpPr>
          <p:cNvPr id="4" name="Textplatzhalter 3">
            <a:extLst>
              <a:ext uri="{FF2B5EF4-FFF2-40B4-BE49-F238E27FC236}">
                <a16:creationId xmlns:a16="http://schemas.microsoft.com/office/drawing/2014/main" id="{648F5558-9871-0341-A484-43483B1FA4AB}"/>
              </a:ext>
            </a:extLst>
          </p:cNvPr>
          <p:cNvSpPr>
            <a:spLocks noGrp="1"/>
          </p:cNvSpPr>
          <p:nvPr>
            <p:ph type="body" sz="quarter" idx="11"/>
          </p:nvPr>
        </p:nvSpPr>
        <p:spPr/>
        <p:txBody>
          <a:bodyPr/>
          <a:lstStyle/>
          <a:p>
            <a:r>
              <a:rPr lang="de-DE" dirty="0"/>
              <a:t>01</a:t>
            </a:r>
          </a:p>
        </p:txBody>
      </p:sp>
      <p:sp>
        <p:nvSpPr>
          <p:cNvPr id="5" name="Textplatzhalter 4">
            <a:extLst>
              <a:ext uri="{FF2B5EF4-FFF2-40B4-BE49-F238E27FC236}">
                <a16:creationId xmlns:a16="http://schemas.microsoft.com/office/drawing/2014/main" id="{12E88B62-1138-E046-81DD-CE4B3E53B08B}"/>
              </a:ext>
            </a:extLst>
          </p:cNvPr>
          <p:cNvSpPr>
            <a:spLocks noGrp="1"/>
          </p:cNvSpPr>
          <p:nvPr>
            <p:ph type="body" sz="quarter" idx="13"/>
          </p:nvPr>
        </p:nvSpPr>
        <p:spPr/>
        <p:txBody>
          <a:bodyPr/>
          <a:lstStyle/>
          <a:p>
            <a:r>
              <a:rPr lang="de-DE" dirty="0"/>
              <a:t>Herausforderung NICU</a:t>
            </a:r>
          </a:p>
        </p:txBody>
      </p:sp>
      <p:sp>
        <p:nvSpPr>
          <p:cNvPr id="6" name="Textplatzhalter 5">
            <a:extLst>
              <a:ext uri="{FF2B5EF4-FFF2-40B4-BE49-F238E27FC236}">
                <a16:creationId xmlns:a16="http://schemas.microsoft.com/office/drawing/2014/main" id="{BCF33380-E327-7444-A39E-19F26D8BF418}"/>
              </a:ext>
            </a:extLst>
          </p:cNvPr>
          <p:cNvSpPr>
            <a:spLocks noGrp="1"/>
          </p:cNvSpPr>
          <p:nvPr>
            <p:ph type="body" sz="quarter" idx="17"/>
          </p:nvPr>
        </p:nvSpPr>
        <p:spPr/>
        <p:txBody>
          <a:bodyPr/>
          <a:lstStyle/>
          <a:p>
            <a:pPr lvl="1" indent="-254000">
              <a:lnSpc>
                <a:spcPct val="100000"/>
              </a:lnSpc>
              <a:spcBef>
                <a:spcPts val="1000"/>
              </a:spcBef>
              <a:buSzPts val="2200"/>
            </a:pPr>
            <a:r>
              <a:rPr lang="de-DE" sz="2400" b="1" dirty="0"/>
              <a:t>Trennung</a:t>
            </a:r>
            <a:r>
              <a:rPr lang="de-DE" sz="2400" dirty="0"/>
              <a:t> von Mutter und Kind</a:t>
            </a:r>
          </a:p>
          <a:p>
            <a:pPr lvl="1" indent="-254000">
              <a:lnSpc>
                <a:spcPct val="100000"/>
              </a:lnSpc>
              <a:spcBef>
                <a:spcPts val="1000"/>
              </a:spcBef>
              <a:buSzPts val="2200"/>
            </a:pPr>
            <a:r>
              <a:rPr lang="de-DE" sz="2400" dirty="0"/>
              <a:t>Regelmäßiges Abpumpen, </a:t>
            </a:r>
            <a:r>
              <a:rPr lang="de-DE" sz="2400" b="1" dirty="0"/>
              <a:t>regelmäßiger Pumprhythmus</a:t>
            </a:r>
          </a:p>
          <a:p>
            <a:pPr lvl="1" indent="-254000">
              <a:lnSpc>
                <a:spcPct val="100000"/>
              </a:lnSpc>
              <a:spcBef>
                <a:spcPts val="1000"/>
              </a:spcBef>
              <a:buSzPts val="2200"/>
            </a:pPr>
            <a:r>
              <a:rPr lang="de-DE" sz="2400" b="1" dirty="0"/>
              <a:t>Hygiene, Transport und Aufbewahrung </a:t>
            </a:r>
            <a:r>
              <a:rPr lang="de-DE" sz="2400" dirty="0"/>
              <a:t>der Milch</a:t>
            </a:r>
          </a:p>
          <a:p>
            <a:pPr lvl="1" indent="-254000">
              <a:lnSpc>
                <a:spcPct val="100000"/>
              </a:lnSpc>
              <a:spcBef>
                <a:spcPts val="1000"/>
              </a:spcBef>
              <a:buSzPts val="2200"/>
            </a:pPr>
            <a:r>
              <a:rPr lang="de-DE" sz="2400" b="1" dirty="0"/>
              <a:t>Mikrobielle Aspekte </a:t>
            </a:r>
            <a:r>
              <a:rPr lang="de-DE" sz="2400" dirty="0"/>
              <a:t>(CMV-Status, Bakteriengehalt)</a:t>
            </a:r>
          </a:p>
          <a:p>
            <a:pPr lvl="1" indent="-254000">
              <a:lnSpc>
                <a:spcPct val="100000"/>
              </a:lnSpc>
              <a:spcBef>
                <a:spcPts val="1000"/>
              </a:spcBef>
              <a:buSzPts val="2200"/>
            </a:pPr>
            <a:r>
              <a:rPr lang="de-DE" sz="2400" b="1" dirty="0"/>
              <a:t>Zeitintensive</a:t>
            </a:r>
            <a:r>
              <a:rPr lang="de-DE" sz="2400" dirty="0"/>
              <a:t> Still- und </a:t>
            </a:r>
            <a:r>
              <a:rPr lang="de-DE" sz="2400" b="1" dirty="0"/>
              <a:t>Laktationsberatung</a:t>
            </a:r>
          </a:p>
          <a:p>
            <a:pPr lvl="1" indent="-254000">
              <a:lnSpc>
                <a:spcPct val="100000"/>
              </a:lnSpc>
              <a:spcBef>
                <a:spcPts val="1000"/>
              </a:spcBef>
              <a:spcAft>
                <a:spcPts val="1000"/>
              </a:spcAft>
              <a:buSzPts val="2200"/>
            </a:pPr>
            <a:r>
              <a:rPr lang="de-DE" sz="2400" b="1" dirty="0"/>
              <a:t>Aufrechterhalten der Laktation</a:t>
            </a:r>
          </a:p>
        </p:txBody>
      </p:sp>
      <p:sp>
        <p:nvSpPr>
          <p:cNvPr id="7" name="Fußzeilenplatzhalter 5">
            <a:extLst>
              <a:ext uri="{FF2B5EF4-FFF2-40B4-BE49-F238E27FC236}">
                <a16:creationId xmlns:a16="http://schemas.microsoft.com/office/drawing/2014/main" id="{A30422A8-D6C1-2149-9682-E201DD32CBE0}"/>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8" name="Foliennummernplatzhalter 6">
            <a:extLst>
              <a:ext uri="{FF2B5EF4-FFF2-40B4-BE49-F238E27FC236}">
                <a16:creationId xmlns:a16="http://schemas.microsoft.com/office/drawing/2014/main" id="{6BA2F201-8024-F040-898C-CB640DB6DC3F}"/>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19</a:t>
            </a:fld>
            <a:endParaRPr lang="en-US"/>
          </a:p>
        </p:txBody>
      </p:sp>
    </p:spTree>
    <p:extLst>
      <p:ext uri="{BB962C8B-B14F-4D97-AF65-F5344CB8AC3E}">
        <p14:creationId xmlns:p14="http://schemas.microsoft.com/office/powerpoint/2010/main" val="169037012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F02CC5-AA16-8045-8499-13B8EB34B89C}"/>
              </a:ext>
            </a:extLst>
          </p:cNvPr>
          <p:cNvSpPr>
            <a:spLocks noGrp="1"/>
          </p:cNvSpPr>
          <p:nvPr>
            <p:ph type="body" sz="quarter" idx="14"/>
          </p:nvPr>
        </p:nvSpPr>
        <p:spPr/>
        <p:txBody>
          <a:bodyPr/>
          <a:lstStyle/>
          <a:p>
            <a:r>
              <a:rPr lang="de-DE" sz="3200" dirty="0"/>
              <a:t>Diese Schulung ist konzipiert für </a:t>
            </a:r>
            <a:r>
              <a:rPr lang="de-DE" sz="3200" b="1" dirty="0"/>
              <a:t>alle</a:t>
            </a:r>
            <a:r>
              <a:rPr lang="de-DE" sz="3200" dirty="0"/>
              <a:t> </a:t>
            </a:r>
            <a:r>
              <a:rPr lang="de-DE" sz="3200" dirty="0" err="1"/>
              <a:t>Mitarbeiter:innen</a:t>
            </a:r>
            <a:r>
              <a:rPr lang="de-DE" sz="3200" dirty="0"/>
              <a:t> auf NICUs:</a:t>
            </a:r>
          </a:p>
        </p:txBody>
      </p:sp>
      <p:sp>
        <p:nvSpPr>
          <p:cNvPr id="3" name="Textplatzhalter 2">
            <a:extLst>
              <a:ext uri="{FF2B5EF4-FFF2-40B4-BE49-F238E27FC236}">
                <a16:creationId xmlns:a16="http://schemas.microsoft.com/office/drawing/2014/main" id="{88416441-58F1-1A45-8F1F-65789285FDE4}"/>
              </a:ext>
            </a:extLst>
          </p:cNvPr>
          <p:cNvSpPr>
            <a:spLocks noGrp="1"/>
          </p:cNvSpPr>
          <p:nvPr>
            <p:ph type="body" sz="quarter" idx="15"/>
          </p:nvPr>
        </p:nvSpPr>
        <p:spPr/>
        <p:txBody>
          <a:bodyPr/>
          <a:lstStyle/>
          <a:p>
            <a:r>
              <a:rPr lang="de-DE" dirty="0"/>
              <a:t> </a:t>
            </a:r>
          </a:p>
        </p:txBody>
      </p:sp>
      <p:sp>
        <p:nvSpPr>
          <p:cNvPr id="4" name="Textplatzhalter 3">
            <a:extLst>
              <a:ext uri="{FF2B5EF4-FFF2-40B4-BE49-F238E27FC236}">
                <a16:creationId xmlns:a16="http://schemas.microsoft.com/office/drawing/2014/main" id="{4368B9A0-78FF-244D-9664-E73DD1B04FD1}"/>
              </a:ext>
            </a:extLst>
          </p:cNvPr>
          <p:cNvSpPr>
            <a:spLocks noGrp="1"/>
          </p:cNvSpPr>
          <p:nvPr>
            <p:ph type="body" sz="quarter" idx="10"/>
          </p:nvPr>
        </p:nvSpPr>
        <p:spPr/>
        <p:txBody>
          <a:bodyPr/>
          <a:lstStyle/>
          <a:p>
            <a:r>
              <a:rPr lang="de-DE"/>
              <a:t>MODUL 1</a:t>
            </a:r>
            <a:endParaRPr lang="de-DE" dirty="0"/>
          </a:p>
        </p:txBody>
      </p:sp>
      <p:sp>
        <p:nvSpPr>
          <p:cNvPr id="7" name="Google Shape;95;p14">
            <a:extLst>
              <a:ext uri="{FF2B5EF4-FFF2-40B4-BE49-F238E27FC236}">
                <a16:creationId xmlns:a16="http://schemas.microsoft.com/office/drawing/2014/main" id="{F797F406-7533-774E-83FC-61F750177201}"/>
              </a:ext>
            </a:extLst>
          </p:cNvPr>
          <p:cNvSpPr txBox="1">
            <a:spLocks/>
          </p:cNvSpPr>
          <p:nvPr/>
        </p:nvSpPr>
        <p:spPr>
          <a:xfrm>
            <a:off x="4880610" y="2319338"/>
            <a:ext cx="5779754" cy="1655762"/>
          </a:xfrm>
          <a:prstGeom prst="rect">
            <a:avLst/>
          </a:prstGeom>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de-DE" sz="2200" dirty="0"/>
          </a:p>
          <a:p>
            <a:pPr marL="0" indent="0">
              <a:buFont typeface="Arial" panose="020B0604020202020204" pitchFamily="34" charset="0"/>
              <a:buNone/>
            </a:pPr>
            <a:r>
              <a:rPr lang="de-DE" sz="2000" dirty="0" err="1">
                <a:latin typeface="+mj-lt"/>
              </a:rPr>
              <a:t>Ärzt:innen</a:t>
            </a:r>
            <a:r>
              <a:rPr lang="de-DE" sz="2000" dirty="0">
                <a:latin typeface="+mj-lt"/>
              </a:rPr>
              <a:t>, Hebammen, Pflegefachpersonal</a:t>
            </a:r>
          </a:p>
          <a:p>
            <a:pPr marL="0" indent="0">
              <a:buFont typeface="Arial" panose="020B0604020202020204" pitchFamily="34" charset="0"/>
              <a:buNone/>
            </a:pPr>
            <a:r>
              <a:rPr lang="de-DE" sz="2000" dirty="0">
                <a:latin typeface="+mj-lt"/>
              </a:rPr>
              <a:t>Pflegefachpersonal mit Fachweiterbildung</a:t>
            </a:r>
          </a:p>
        </p:txBody>
      </p:sp>
      <p:pic>
        <p:nvPicPr>
          <p:cNvPr id="8" name="Bildplatzhalter 8">
            <a:extLst>
              <a:ext uri="{FF2B5EF4-FFF2-40B4-BE49-F238E27FC236}">
                <a16:creationId xmlns:a16="http://schemas.microsoft.com/office/drawing/2014/main" id="{244338AC-7113-6748-B80A-DBF003E91649}"/>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t="3521" b="3521"/>
          <a:stretch/>
        </p:blipFill>
        <p:spPr/>
      </p:pic>
      <p:pic>
        <p:nvPicPr>
          <p:cNvPr id="15" name="Bildplatzhalter 10" descr="Ein Bild, das Text enthält.&#10;&#10;Automatisch generierte Beschreibung">
            <a:extLst>
              <a:ext uri="{FF2B5EF4-FFF2-40B4-BE49-F238E27FC236}">
                <a16:creationId xmlns:a16="http://schemas.microsoft.com/office/drawing/2014/main" id="{CA2FDC77-059F-C64D-9C3C-8C9117D257A8}"/>
              </a:ext>
            </a:extLst>
          </p:cNvPr>
          <p:cNvPicPr>
            <a:picLocks noChangeAspect="1"/>
          </p:cNvPicPr>
          <p:nvPr/>
        </p:nvPicPr>
        <p:blipFill rotWithShape="1">
          <a:blip r:embed="rId3">
            <a:extLst>
              <a:ext uri="{28A0092B-C50C-407E-A947-70E740481C1C}">
                <a14:useLocalDpi xmlns:a14="http://schemas.microsoft.com/office/drawing/2010/main" val="0"/>
              </a:ext>
            </a:extLst>
          </a:blip>
          <a:srcRect t="-20302" b="-20302"/>
          <a:stretch/>
        </p:blipFill>
        <p:spPr>
          <a:xfrm>
            <a:off x="2207509" y="2281992"/>
            <a:ext cx="1353600" cy="474742"/>
          </a:xfrm>
          <a:prstGeom prst="rect">
            <a:avLst/>
          </a:prstGeom>
        </p:spPr>
      </p:pic>
    </p:spTree>
    <p:extLst>
      <p:ext uri="{BB962C8B-B14F-4D97-AF65-F5344CB8AC3E}">
        <p14:creationId xmlns:p14="http://schemas.microsoft.com/office/powerpoint/2010/main" val="52016931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platzhalter 7"/>
          <p:cNvSpPr>
            <a:spLocks noGrp="1"/>
          </p:cNvSpPr>
          <p:nvPr>
            <p:ph type="body" sz="quarter" idx="12"/>
          </p:nvPr>
        </p:nvSpPr>
        <p:spPr bwMode="auto"/>
        <p:txBody>
          <a:bodyPr/>
          <a:lstStyle/>
          <a:p>
            <a:pPr>
              <a:defRPr/>
            </a:pPr>
            <a:r>
              <a:rPr lang="de-DE"/>
              <a:t>Bedeutung der Muttermilchernährung</a:t>
            </a:r>
            <a:endParaRPr/>
          </a:p>
        </p:txBody>
      </p:sp>
      <p:sp>
        <p:nvSpPr>
          <p:cNvPr id="7" name="Textplatzhalter 6"/>
          <p:cNvSpPr>
            <a:spLocks noGrp="1"/>
          </p:cNvSpPr>
          <p:nvPr>
            <p:ph type="body" sz="quarter" idx="11"/>
          </p:nvPr>
        </p:nvSpPr>
        <p:spPr bwMode="auto"/>
        <p:txBody>
          <a:bodyPr/>
          <a:lstStyle/>
          <a:p>
            <a:pPr>
              <a:defRPr/>
            </a:pPr>
            <a:r>
              <a:rPr lang="de-DE"/>
              <a:t>01</a:t>
            </a:r>
            <a:endParaRPr/>
          </a:p>
        </p:txBody>
      </p:sp>
      <p:sp>
        <p:nvSpPr>
          <p:cNvPr id="9" name="Textplatzhalter 8"/>
          <p:cNvSpPr>
            <a:spLocks noGrp="1"/>
          </p:cNvSpPr>
          <p:nvPr>
            <p:ph type="body" sz="quarter" idx="13"/>
          </p:nvPr>
        </p:nvSpPr>
        <p:spPr bwMode="auto"/>
        <p:txBody>
          <a:bodyPr/>
          <a:lstStyle/>
          <a:p>
            <a:pPr>
              <a:defRPr/>
            </a:pPr>
            <a:r>
              <a:rPr lang="de-DE"/>
              <a:t>Nachgehakt</a:t>
            </a:r>
            <a:endParaRPr/>
          </a:p>
        </p:txBody>
      </p:sp>
      <p:sp>
        <p:nvSpPr>
          <p:cNvPr id="10" name="Textplatzhalter 9"/>
          <p:cNvSpPr>
            <a:spLocks noGrp="1"/>
          </p:cNvSpPr>
          <p:nvPr>
            <p:ph type="body" sz="quarter" idx="17"/>
          </p:nvPr>
        </p:nvSpPr>
        <p:spPr bwMode="auto"/>
        <p:txBody>
          <a:bodyPr/>
          <a:lstStyle/>
          <a:p>
            <a:pPr marL="800100" lvl="1" indent="-342900" algn="l">
              <a:lnSpc>
                <a:spcPct val="100000"/>
              </a:lnSpc>
              <a:spcAft>
                <a:spcPts val="2400"/>
              </a:spcAft>
              <a:buFont typeface="Arial"/>
              <a:buChar char="•"/>
              <a:defRPr/>
            </a:pPr>
            <a:r>
              <a:rPr lang="de-DE" sz="2400" dirty="0"/>
              <a:t>Welche gesundheitlichen Risiken senkt die Muttermilchernährung bei Frühgeborenen?</a:t>
            </a:r>
            <a:endParaRPr dirty="0"/>
          </a:p>
        </p:txBody>
      </p:sp>
      <p:sp>
        <p:nvSpPr>
          <p:cNvPr id="12"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13"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20</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platzhalter 7"/>
          <p:cNvSpPr>
            <a:spLocks noGrp="1"/>
          </p:cNvSpPr>
          <p:nvPr>
            <p:ph type="body" sz="quarter" idx="12"/>
          </p:nvPr>
        </p:nvSpPr>
        <p:spPr bwMode="auto"/>
        <p:txBody>
          <a:bodyPr/>
          <a:lstStyle/>
          <a:p>
            <a:pPr>
              <a:defRPr/>
            </a:pPr>
            <a:r>
              <a:rPr lang="de-DE"/>
              <a:t>Bedeutung der Muttermilchernährung</a:t>
            </a:r>
            <a:endParaRPr/>
          </a:p>
        </p:txBody>
      </p:sp>
      <p:sp>
        <p:nvSpPr>
          <p:cNvPr id="7" name="Textplatzhalter 6"/>
          <p:cNvSpPr>
            <a:spLocks noGrp="1"/>
          </p:cNvSpPr>
          <p:nvPr>
            <p:ph type="body" sz="quarter" idx="11"/>
          </p:nvPr>
        </p:nvSpPr>
        <p:spPr bwMode="auto"/>
        <p:txBody>
          <a:bodyPr/>
          <a:lstStyle/>
          <a:p>
            <a:pPr>
              <a:defRPr/>
            </a:pPr>
            <a:r>
              <a:rPr lang="de-DE"/>
              <a:t>01</a:t>
            </a:r>
            <a:endParaRPr/>
          </a:p>
        </p:txBody>
      </p:sp>
      <p:sp>
        <p:nvSpPr>
          <p:cNvPr id="9" name="Textplatzhalter 8"/>
          <p:cNvSpPr>
            <a:spLocks noGrp="1"/>
          </p:cNvSpPr>
          <p:nvPr>
            <p:ph type="body" sz="quarter" idx="13"/>
          </p:nvPr>
        </p:nvSpPr>
        <p:spPr bwMode="auto"/>
        <p:txBody>
          <a:bodyPr/>
          <a:lstStyle/>
          <a:p>
            <a:pPr>
              <a:defRPr/>
            </a:pPr>
            <a:r>
              <a:rPr lang="de-DE"/>
              <a:t>Merke:</a:t>
            </a:r>
            <a:endParaRPr/>
          </a:p>
        </p:txBody>
      </p:sp>
      <p:sp>
        <p:nvSpPr>
          <p:cNvPr id="10" name="Textplatzhalter 9"/>
          <p:cNvSpPr>
            <a:spLocks noGrp="1"/>
          </p:cNvSpPr>
          <p:nvPr>
            <p:ph type="body" sz="quarter" idx="17"/>
          </p:nvPr>
        </p:nvSpPr>
        <p:spPr bwMode="auto">
          <a:xfrm>
            <a:off x="4329874" y="225425"/>
            <a:ext cx="7633526" cy="6407149"/>
          </a:xfrm>
        </p:spPr>
        <p:txBody>
          <a:bodyPr/>
          <a:lstStyle/>
          <a:p>
            <a:pPr marL="914400" lvl="1" indent="-457200" algn="l">
              <a:lnSpc>
                <a:spcPct val="100000"/>
              </a:lnSpc>
              <a:spcAft>
                <a:spcPts val="2400"/>
              </a:spcAft>
              <a:buFont typeface="Arial"/>
              <a:buChar char="•"/>
              <a:defRPr/>
            </a:pPr>
            <a:r>
              <a:rPr lang="de-DE" sz="2400" dirty="0"/>
              <a:t>Muttermilch hat einen hohen Stellenwert in der Versorgung Frühgeborener!</a:t>
            </a:r>
            <a:endParaRPr dirty="0"/>
          </a:p>
          <a:p>
            <a:pPr marL="914400" lvl="1" indent="-457200" algn="l">
              <a:lnSpc>
                <a:spcPct val="100000"/>
              </a:lnSpc>
              <a:spcAft>
                <a:spcPts val="2400"/>
              </a:spcAft>
              <a:buFont typeface="Arial"/>
              <a:buChar char="•"/>
              <a:defRPr/>
            </a:pPr>
            <a:r>
              <a:rPr lang="de-DE" sz="2400" dirty="0"/>
              <a:t>Das Risiko an </a:t>
            </a:r>
            <a:r>
              <a:rPr lang="de-DE" sz="2400" b="1" dirty="0"/>
              <a:t>NEC, ROP </a:t>
            </a:r>
            <a:r>
              <a:rPr lang="de-DE" sz="2400" dirty="0"/>
              <a:t>oder </a:t>
            </a:r>
            <a:r>
              <a:rPr lang="de-DE" sz="2400" b="1" dirty="0"/>
              <a:t>Infektionen</a:t>
            </a:r>
            <a:r>
              <a:rPr lang="de-DE" sz="2400" dirty="0"/>
              <a:t> zu erkranken sinkt signifikant!</a:t>
            </a:r>
            <a:endParaRPr dirty="0"/>
          </a:p>
          <a:p>
            <a:pPr marL="914400" lvl="1" indent="-457200" algn="l">
              <a:lnSpc>
                <a:spcPct val="100000"/>
              </a:lnSpc>
              <a:spcAft>
                <a:spcPts val="2400"/>
              </a:spcAft>
              <a:buFont typeface="Arial"/>
              <a:buChar char="•"/>
              <a:defRPr/>
            </a:pPr>
            <a:r>
              <a:rPr lang="de-DE" sz="2400" dirty="0"/>
              <a:t>Muttermilch hat eine </a:t>
            </a:r>
            <a:r>
              <a:rPr lang="de-DE" sz="2400" b="1" dirty="0"/>
              <a:t>optimale Zusammensetzung </a:t>
            </a:r>
            <a:r>
              <a:rPr lang="de-DE" sz="2400" dirty="0"/>
              <a:t>und ist mehr als nur Ernährung!</a:t>
            </a:r>
            <a:endParaRPr dirty="0"/>
          </a:p>
          <a:p>
            <a:pPr marL="914400" lvl="1" indent="-457200" algn="l">
              <a:lnSpc>
                <a:spcPct val="100000"/>
              </a:lnSpc>
              <a:spcAft>
                <a:spcPts val="2400"/>
              </a:spcAft>
              <a:buFont typeface="Arial"/>
              <a:buChar char="•"/>
              <a:defRPr/>
            </a:pPr>
            <a:r>
              <a:rPr lang="de-DE" sz="2400" dirty="0"/>
              <a:t>Muttermilch ist natürliche Medizin! </a:t>
            </a:r>
            <a:endParaRPr dirty="0"/>
          </a:p>
        </p:txBody>
      </p:sp>
      <p:sp>
        <p:nvSpPr>
          <p:cNvPr id="12"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13"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21</a:t>
            </a:fld>
            <a:endParaRPr lang="en-US"/>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 xmlns:m="http://schemas.openxmlformats.org/officeDocument/2006/math" xmlns:w="http://schemas.openxmlformats.org/wordprocessingml/2006/main">
      <p:transition spd="med" advClick="1">
        <p:push di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A6385C-79B3-3A4F-9B7A-0275C475B1E1}"/>
              </a:ext>
            </a:extLst>
          </p:cNvPr>
          <p:cNvSpPr>
            <a:spLocks noGrp="1"/>
          </p:cNvSpPr>
          <p:nvPr>
            <p:ph type="body" sz="quarter" idx="18"/>
          </p:nvPr>
        </p:nvSpPr>
        <p:spPr/>
        <p:txBody>
          <a:bodyPr/>
          <a:lstStyle/>
          <a:p>
            <a:r>
              <a:rPr lang="de-DE" dirty="0"/>
              <a:t>Inhalt</a:t>
            </a:r>
          </a:p>
        </p:txBody>
      </p:sp>
      <p:sp>
        <p:nvSpPr>
          <p:cNvPr id="3" name="Textplatzhalter 2">
            <a:extLst>
              <a:ext uri="{FF2B5EF4-FFF2-40B4-BE49-F238E27FC236}">
                <a16:creationId xmlns:a16="http://schemas.microsoft.com/office/drawing/2014/main" id="{19FFD625-475D-8A4C-9435-71E4F2CDD2ED}"/>
              </a:ext>
            </a:extLst>
          </p:cNvPr>
          <p:cNvSpPr>
            <a:spLocks noGrp="1"/>
          </p:cNvSpPr>
          <p:nvPr>
            <p:ph type="body" sz="quarter" idx="17"/>
          </p:nvPr>
        </p:nvSpPr>
        <p:spPr/>
        <p:txBody>
          <a:bodyPr/>
          <a:lstStyle/>
          <a:p>
            <a:pPr>
              <a:lnSpc>
                <a:spcPct val="100000"/>
              </a:lnSpc>
            </a:pPr>
            <a:r>
              <a:rPr lang="de-DE" sz="2400" dirty="0">
                <a:solidFill>
                  <a:schemeClr val="accent2"/>
                </a:solidFill>
              </a:rPr>
              <a:t>Bedeutung der Muttermilchernährung für Frühgeborene</a:t>
            </a:r>
          </a:p>
          <a:p>
            <a:pPr>
              <a:lnSpc>
                <a:spcPct val="100000"/>
              </a:lnSpc>
            </a:pPr>
            <a:r>
              <a:rPr lang="de-DE" sz="2400" dirty="0"/>
              <a:t>Anatomie der Brust</a:t>
            </a:r>
          </a:p>
          <a:p>
            <a:pPr>
              <a:lnSpc>
                <a:spcPct val="100000"/>
              </a:lnSpc>
            </a:pPr>
            <a:r>
              <a:rPr lang="de-DE" sz="2400" dirty="0">
                <a:solidFill>
                  <a:schemeClr val="accent2"/>
                </a:solidFill>
              </a:rPr>
              <a:t>Physiologie der Laktation</a:t>
            </a:r>
          </a:p>
        </p:txBody>
      </p:sp>
      <p:sp>
        <p:nvSpPr>
          <p:cNvPr id="4" name="Fußzeilenplatzhalter 5">
            <a:extLst>
              <a:ext uri="{FF2B5EF4-FFF2-40B4-BE49-F238E27FC236}">
                <a16:creationId xmlns:a16="http://schemas.microsoft.com/office/drawing/2014/main" id="{C482E63F-492E-4D69-A637-DB1446D0A38A}"/>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Tree>
    <p:extLst>
      <p:ext uri="{BB962C8B-B14F-4D97-AF65-F5344CB8AC3E}">
        <p14:creationId xmlns:p14="http://schemas.microsoft.com/office/powerpoint/2010/main" val="161909890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E87E54E-3C8C-2B4A-A6B6-706F03DEED90}"/>
              </a:ext>
            </a:extLst>
          </p:cNvPr>
          <p:cNvSpPr>
            <a:spLocks noGrp="1"/>
          </p:cNvSpPr>
          <p:nvPr>
            <p:ph type="body" sz="quarter" idx="18"/>
          </p:nvPr>
        </p:nvSpPr>
        <p:spPr/>
        <p:txBody>
          <a:bodyPr/>
          <a:lstStyle/>
          <a:p>
            <a:r>
              <a:rPr lang="de-DE" dirty="0"/>
              <a:t>Anatomie der Brust</a:t>
            </a:r>
          </a:p>
        </p:txBody>
      </p:sp>
      <p:sp>
        <p:nvSpPr>
          <p:cNvPr id="3" name="Textplatzhalter 2">
            <a:extLst>
              <a:ext uri="{FF2B5EF4-FFF2-40B4-BE49-F238E27FC236}">
                <a16:creationId xmlns:a16="http://schemas.microsoft.com/office/drawing/2014/main" id="{904A3F18-5802-FE4F-BBFC-CA970DA35886}"/>
              </a:ext>
            </a:extLst>
          </p:cNvPr>
          <p:cNvSpPr>
            <a:spLocks noGrp="1"/>
          </p:cNvSpPr>
          <p:nvPr>
            <p:ph type="body" sz="quarter" idx="19"/>
          </p:nvPr>
        </p:nvSpPr>
        <p:spPr/>
        <p:txBody>
          <a:bodyPr/>
          <a:lstStyle/>
          <a:p>
            <a:r>
              <a:rPr lang="de-DE" dirty="0"/>
              <a:t>02</a:t>
            </a:r>
          </a:p>
        </p:txBody>
      </p:sp>
      <p:pic>
        <p:nvPicPr>
          <p:cNvPr id="6" name="Bildplatzhalter 5">
            <a:extLst>
              <a:ext uri="{FF2B5EF4-FFF2-40B4-BE49-F238E27FC236}">
                <a16:creationId xmlns:a16="http://schemas.microsoft.com/office/drawing/2014/main" id="{85C5FDF3-D31A-4CEB-BB96-9D80B0DFEA48}"/>
              </a:ext>
            </a:extLst>
          </p:cNvPr>
          <p:cNvPicPr>
            <a:picLocks noGrp="1" noChangeAspect="1"/>
          </p:cNvPicPr>
          <p:nvPr>
            <p:ph type="pic" sz="quarter" idx="10"/>
          </p:nvPr>
        </p:nvPicPr>
        <p:blipFill rotWithShape="1">
          <a:blip r:embed="rId2"/>
          <a:srcRect t="22902" b="16789"/>
          <a:stretch/>
        </p:blipFill>
        <p:spPr>
          <a:xfrm>
            <a:off x="1200150" y="2681556"/>
            <a:ext cx="9791700" cy="4176445"/>
          </a:xfrm>
        </p:spPr>
      </p:pic>
    </p:spTree>
    <p:extLst>
      <p:ext uri="{BB962C8B-B14F-4D97-AF65-F5344CB8AC3E}">
        <p14:creationId xmlns:p14="http://schemas.microsoft.com/office/powerpoint/2010/main" val="89140523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8EA5692-C4F7-A94E-B89C-53C98E3D1844}"/>
              </a:ext>
            </a:extLst>
          </p:cNvPr>
          <p:cNvSpPr>
            <a:spLocks noGrp="1"/>
          </p:cNvSpPr>
          <p:nvPr>
            <p:ph type="body" sz="quarter" idx="12"/>
          </p:nvPr>
        </p:nvSpPr>
        <p:spPr/>
        <p:txBody>
          <a:bodyPr/>
          <a:lstStyle/>
          <a:p>
            <a:r>
              <a:rPr lang="de-DE" dirty="0"/>
              <a:t>Anatomie der Brust</a:t>
            </a:r>
          </a:p>
        </p:txBody>
      </p:sp>
      <p:sp>
        <p:nvSpPr>
          <p:cNvPr id="3" name="Textplatzhalter 2">
            <a:extLst>
              <a:ext uri="{FF2B5EF4-FFF2-40B4-BE49-F238E27FC236}">
                <a16:creationId xmlns:a16="http://schemas.microsoft.com/office/drawing/2014/main" id="{7C143E45-189B-6945-9BDE-44B926829AA5}"/>
              </a:ext>
            </a:extLst>
          </p:cNvPr>
          <p:cNvSpPr>
            <a:spLocks noGrp="1"/>
          </p:cNvSpPr>
          <p:nvPr>
            <p:ph type="body" sz="quarter" idx="11"/>
          </p:nvPr>
        </p:nvSpPr>
        <p:spPr/>
        <p:txBody>
          <a:bodyPr/>
          <a:lstStyle/>
          <a:p>
            <a:r>
              <a:rPr lang="de-DE" dirty="0"/>
              <a:t>02</a:t>
            </a:r>
          </a:p>
        </p:txBody>
      </p:sp>
      <p:sp>
        <p:nvSpPr>
          <p:cNvPr id="4" name="Textplatzhalter 3">
            <a:extLst>
              <a:ext uri="{FF2B5EF4-FFF2-40B4-BE49-F238E27FC236}">
                <a16:creationId xmlns:a16="http://schemas.microsoft.com/office/drawing/2014/main" id="{E98EAE16-D6F7-404B-BB2F-D6CED0D663C6}"/>
              </a:ext>
            </a:extLst>
          </p:cNvPr>
          <p:cNvSpPr>
            <a:spLocks noGrp="1"/>
          </p:cNvSpPr>
          <p:nvPr>
            <p:ph type="body" sz="quarter" idx="13"/>
          </p:nvPr>
        </p:nvSpPr>
        <p:spPr/>
        <p:txBody>
          <a:bodyPr/>
          <a:lstStyle/>
          <a:p>
            <a:r>
              <a:rPr lang="de-DE" dirty="0">
                <a:solidFill>
                  <a:schemeClr val="bg1"/>
                </a:solidFill>
              </a:rPr>
              <a:t>Aufbau der Brust</a:t>
            </a:r>
          </a:p>
          <a:p>
            <a:endParaRPr lang="de-DE" dirty="0"/>
          </a:p>
        </p:txBody>
      </p:sp>
      <p:sp>
        <p:nvSpPr>
          <p:cNvPr id="6" name="Fußzeilenplatzhalter 5">
            <a:extLst>
              <a:ext uri="{FF2B5EF4-FFF2-40B4-BE49-F238E27FC236}">
                <a16:creationId xmlns:a16="http://schemas.microsoft.com/office/drawing/2014/main" id="{55679117-06AD-E042-B79A-DC05130A0DD4}"/>
              </a:ext>
            </a:extLst>
          </p:cNvPr>
          <p:cNvSpPr>
            <a:spLocks noGrp="1"/>
          </p:cNvSpPr>
          <p:nvPr>
            <p:ph type="ftr" idx="15"/>
          </p:nvPr>
        </p:nvSpPr>
        <p:spPr bwMode="auto"/>
        <p:txBody>
          <a:bodyPr/>
          <a:lstStyle/>
          <a:p>
            <a:pPr>
              <a:lnSpc>
                <a:spcPct val="135000"/>
              </a:lnSpc>
              <a:buSzTx/>
              <a:defRPr/>
            </a:pPr>
            <a:r>
              <a:rPr lang="en-US" dirty="0"/>
              <a:t>MODUL 1</a:t>
            </a:r>
            <a:endParaRPr dirty="0"/>
          </a:p>
        </p:txBody>
      </p:sp>
      <p:sp>
        <p:nvSpPr>
          <p:cNvPr id="7" name="Foliennummernplatzhalter 6">
            <a:extLst>
              <a:ext uri="{FF2B5EF4-FFF2-40B4-BE49-F238E27FC236}">
                <a16:creationId xmlns:a16="http://schemas.microsoft.com/office/drawing/2014/main" id="{A71137D0-4173-DE43-947E-B32EF3C01947}"/>
              </a:ext>
            </a:extLst>
          </p:cNvPr>
          <p:cNvSpPr>
            <a:spLocks noGrp="1"/>
          </p:cNvSpPr>
          <p:nvPr>
            <p:ph type="sldNum" idx="16"/>
          </p:nvPr>
        </p:nvSpPr>
        <p:spPr bwMode="auto"/>
        <p:txBody>
          <a:bodyPr/>
          <a:lstStyle/>
          <a:p>
            <a:pPr>
              <a:defRPr/>
            </a:pPr>
            <a:fld id="{00000000-1234-1234-1234-123412341234}" type="slidenum">
              <a:rPr lang="en-US"/>
              <a:t>24</a:t>
            </a:fld>
            <a:endParaRPr lang="en-US"/>
          </a:p>
        </p:txBody>
      </p:sp>
      <p:pic>
        <p:nvPicPr>
          <p:cNvPr id="14" name="Bildplatzhalter 13">
            <a:extLst>
              <a:ext uri="{FF2B5EF4-FFF2-40B4-BE49-F238E27FC236}">
                <a16:creationId xmlns:a16="http://schemas.microsoft.com/office/drawing/2014/main" id="{5C0A4428-95CD-476F-AC50-953A2CE33770}"/>
              </a:ext>
            </a:extLst>
          </p:cNvPr>
          <p:cNvPicPr>
            <a:picLocks noGrp="1" noChangeAspect="1"/>
          </p:cNvPicPr>
          <p:nvPr>
            <p:ph type="pic" sz="quarter" idx="18"/>
          </p:nvPr>
        </p:nvPicPr>
        <p:blipFill rotWithShape="1">
          <a:blip r:embed="rId5"/>
          <a:srcRect l="12046" t="2108" r="405" b="-7183"/>
          <a:stretch/>
        </p:blipFill>
        <p:spPr>
          <a:xfrm>
            <a:off x="4388683" y="175701"/>
            <a:ext cx="6405988" cy="5417724"/>
          </a:xfrm>
        </p:spPr>
      </p:pic>
      <p:pic>
        <p:nvPicPr>
          <p:cNvPr id="12" name="Bildplatzhalter 11">
            <a:extLst>
              <a:ext uri="{FF2B5EF4-FFF2-40B4-BE49-F238E27FC236}">
                <a16:creationId xmlns:a16="http://schemas.microsoft.com/office/drawing/2014/main" id="{A2929A52-EFF8-4735-9D5B-2BAD70F04368}"/>
              </a:ext>
            </a:extLst>
          </p:cNvPr>
          <p:cNvPicPr>
            <a:picLocks noGrp="1" noChangeAspect="1"/>
          </p:cNvPicPr>
          <p:nvPr>
            <p:ph type="pic" sz="quarter" idx="17"/>
          </p:nvPr>
        </p:nvPicPr>
        <p:blipFill rotWithShape="1">
          <a:blip r:embed="rId6"/>
          <a:srcRect l="31927" t="3855" r="11647" b="8501"/>
          <a:stretch/>
        </p:blipFill>
        <p:spPr>
          <a:xfrm>
            <a:off x="9334004" y="4185949"/>
            <a:ext cx="2527788" cy="2527264"/>
          </a:xfrm>
        </p:spPr>
      </p:pic>
      <p:pic>
        <p:nvPicPr>
          <p:cNvPr id="5" name="Aufgezeichneter Sound">
            <a:hlinkClick r:id="" action="ppaction://media"/>
            <a:extLst>
              <a:ext uri="{FF2B5EF4-FFF2-40B4-BE49-F238E27FC236}">
                <a16:creationId xmlns:a16="http://schemas.microsoft.com/office/drawing/2014/main" id="{0E96A75C-D8E1-7B8B-DE9B-02261773A4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80000" y="900000"/>
            <a:ext cx="406400" cy="406400"/>
          </a:xfrm>
          <a:prstGeom prst="rect">
            <a:avLst/>
          </a:prstGeom>
        </p:spPr>
      </p:pic>
    </p:spTree>
    <p:extLst>
      <p:ext uri="{BB962C8B-B14F-4D97-AF65-F5344CB8AC3E}">
        <p14:creationId xmlns:p14="http://schemas.microsoft.com/office/powerpoint/2010/main" val="1554297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E792AF5-AE4A-2B45-ADA7-6F6532EBB7D9}"/>
              </a:ext>
            </a:extLst>
          </p:cNvPr>
          <p:cNvSpPr>
            <a:spLocks noGrp="1"/>
          </p:cNvSpPr>
          <p:nvPr>
            <p:ph type="body" sz="quarter" idx="12"/>
          </p:nvPr>
        </p:nvSpPr>
        <p:spPr/>
        <p:txBody>
          <a:bodyPr/>
          <a:lstStyle/>
          <a:p>
            <a:r>
              <a:rPr lang="de-DE" dirty="0"/>
              <a:t>Anatomie der Brust</a:t>
            </a:r>
          </a:p>
        </p:txBody>
      </p:sp>
      <p:sp>
        <p:nvSpPr>
          <p:cNvPr id="3" name="Textplatzhalter 2">
            <a:extLst>
              <a:ext uri="{FF2B5EF4-FFF2-40B4-BE49-F238E27FC236}">
                <a16:creationId xmlns:a16="http://schemas.microsoft.com/office/drawing/2014/main" id="{55999D60-191B-8A4D-A10F-B7C461F24A13}"/>
              </a:ext>
            </a:extLst>
          </p:cNvPr>
          <p:cNvSpPr>
            <a:spLocks noGrp="1"/>
          </p:cNvSpPr>
          <p:nvPr>
            <p:ph type="body" sz="quarter" idx="11"/>
          </p:nvPr>
        </p:nvSpPr>
        <p:spPr/>
        <p:txBody>
          <a:bodyPr/>
          <a:lstStyle/>
          <a:p>
            <a:r>
              <a:rPr lang="de-DE" dirty="0"/>
              <a:t>02</a:t>
            </a:r>
          </a:p>
        </p:txBody>
      </p:sp>
      <p:sp>
        <p:nvSpPr>
          <p:cNvPr id="4" name="Textplatzhalter 3">
            <a:extLst>
              <a:ext uri="{FF2B5EF4-FFF2-40B4-BE49-F238E27FC236}">
                <a16:creationId xmlns:a16="http://schemas.microsoft.com/office/drawing/2014/main" id="{4D0A3A09-DDDB-C54B-91E3-D9C6991E70E7}"/>
              </a:ext>
            </a:extLst>
          </p:cNvPr>
          <p:cNvSpPr>
            <a:spLocks noGrp="1"/>
          </p:cNvSpPr>
          <p:nvPr>
            <p:ph type="body" sz="quarter" idx="13"/>
          </p:nvPr>
        </p:nvSpPr>
        <p:spPr/>
        <p:txBody>
          <a:bodyPr/>
          <a:lstStyle/>
          <a:p>
            <a:r>
              <a:rPr lang="de-DE" dirty="0"/>
              <a:t>Aufbau der Brustdrüse</a:t>
            </a:r>
          </a:p>
        </p:txBody>
      </p:sp>
      <p:pic>
        <p:nvPicPr>
          <p:cNvPr id="9" name="Bildplatzhalter 8">
            <a:extLst>
              <a:ext uri="{FF2B5EF4-FFF2-40B4-BE49-F238E27FC236}">
                <a16:creationId xmlns:a16="http://schemas.microsoft.com/office/drawing/2014/main" id="{37A8228B-F95B-4426-84BC-B4BD8699E2F1}"/>
              </a:ext>
            </a:extLst>
          </p:cNvPr>
          <p:cNvPicPr>
            <a:picLocks noGrp="1" noChangeAspect="1"/>
          </p:cNvPicPr>
          <p:nvPr>
            <p:ph type="pic" sz="quarter" idx="14"/>
          </p:nvPr>
        </p:nvPicPr>
        <p:blipFill>
          <a:blip r:embed="rId5"/>
          <a:srcRect l="7862" r="7862"/>
          <a:stretch>
            <a:fillRect/>
          </a:stretch>
        </p:blipFill>
        <p:spPr/>
      </p:pic>
      <p:sp>
        <p:nvSpPr>
          <p:cNvPr id="6" name="Fußzeilenplatzhalter 5">
            <a:extLst>
              <a:ext uri="{FF2B5EF4-FFF2-40B4-BE49-F238E27FC236}">
                <a16:creationId xmlns:a16="http://schemas.microsoft.com/office/drawing/2014/main" id="{91CFC0A4-4639-5A45-AC8D-69BA999CAADB}"/>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7" name="Foliennummernplatzhalter 6">
            <a:extLst>
              <a:ext uri="{FF2B5EF4-FFF2-40B4-BE49-F238E27FC236}">
                <a16:creationId xmlns:a16="http://schemas.microsoft.com/office/drawing/2014/main" id="{670FC91C-2A2E-AD49-B23C-05A591BCC69F}"/>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25</a:t>
            </a:fld>
            <a:endParaRPr lang="en-US"/>
          </a:p>
        </p:txBody>
      </p:sp>
      <p:pic>
        <p:nvPicPr>
          <p:cNvPr id="5" name="Aufgezeichneter Sound">
            <a:hlinkClick r:id="" action="ppaction://media"/>
            <a:extLst>
              <a:ext uri="{FF2B5EF4-FFF2-40B4-BE49-F238E27FC236}">
                <a16:creationId xmlns:a16="http://schemas.microsoft.com/office/drawing/2014/main" id="{4BF7462D-DA57-331E-7AB1-1306BAEAEE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0000" y="900000"/>
            <a:ext cx="406400" cy="406400"/>
          </a:xfrm>
          <a:prstGeom prst="rect">
            <a:avLst/>
          </a:prstGeom>
        </p:spPr>
      </p:pic>
    </p:spTree>
    <p:extLst>
      <p:ext uri="{BB962C8B-B14F-4D97-AF65-F5344CB8AC3E}">
        <p14:creationId xmlns:p14="http://schemas.microsoft.com/office/powerpoint/2010/main" val="2759540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E792AF5-AE4A-2B45-ADA7-6F6532EBB7D9}"/>
              </a:ext>
            </a:extLst>
          </p:cNvPr>
          <p:cNvSpPr>
            <a:spLocks noGrp="1"/>
          </p:cNvSpPr>
          <p:nvPr>
            <p:ph type="body" sz="quarter" idx="12"/>
          </p:nvPr>
        </p:nvSpPr>
        <p:spPr/>
        <p:txBody>
          <a:bodyPr/>
          <a:lstStyle/>
          <a:p>
            <a:r>
              <a:rPr lang="de-DE" dirty="0"/>
              <a:t>Anatomie der Brust</a:t>
            </a:r>
          </a:p>
        </p:txBody>
      </p:sp>
      <p:sp>
        <p:nvSpPr>
          <p:cNvPr id="3" name="Textplatzhalter 2">
            <a:extLst>
              <a:ext uri="{FF2B5EF4-FFF2-40B4-BE49-F238E27FC236}">
                <a16:creationId xmlns:a16="http://schemas.microsoft.com/office/drawing/2014/main" id="{55999D60-191B-8A4D-A10F-B7C461F24A13}"/>
              </a:ext>
            </a:extLst>
          </p:cNvPr>
          <p:cNvSpPr>
            <a:spLocks noGrp="1"/>
          </p:cNvSpPr>
          <p:nvPr>
            <p:ph type="body" sz="quarter" idx="11"/>
          </p:nvPr>
        </p:nvSpPr>
        <p:spPr/>
        <p:txBody>
          <a:bodyPr/>
          <a:lstStyle/>
          <a:p>
            <a:r>
              <a:rPr lang="de-DE" dirty="0"/>
              <a:t>02</a:t>
            </a:r>
          </a:p>
        </p:txBody>
      </p:sp>
      <p:sp>
        <p:nvSpPr>
          <p:cNvPr id="4" name="Textplatzhalter 3">
            <a:extLst>
              <a:ext uri="{FF2B5EF4-FFF2-40B4-BE49-F238E27FC236}">
                <a16:creationId xmlns:a16="http://schemas.microsoft.com/office/drawing/2014/main" id="{4D0A3A09-DDDB-C54B-91E3-D9C6991E70E7}"/>
              </a:ext>
            </a:extLst>
          </p:cNvPr>
          <p:cNvSpPr>
            <a:spLocks noGrp="1"/>
          </p:cNvSpPr>
          <p:nvPr>
            <p:ph type="body" sz="quarter" idx="13"/>
          </p:nvPr>
        </p:nvSpPr>
        <p:spPr/>
        <p:txBody>
          <a:bodyPr/>
          <a:lstStyle/>
          <a:p>
            <a:r>
              <a:rPr lang="de-DE" dirty="0"/>
              <a:t>Aufbau der </a:t>
            </a:r>
            <a:r>
              <a:rPr lang="de-DE" dirty="0" err="1"/>
              <a:t>Azini</a:t>
            </a:r>
            <a:endParaRPr lang="de-DE" dirty="0"/>
          </a:p>
        </p:txBody>
      </p:sp>
      <p:pic>
        <p:nvPicPr>
          <p:cNvPr id="9" name="Bildplatzhalter 8">
            <a:extLst>
              <a:ext uri="{FF2B5EF4-FFF2-40B4-BE49-F238E27FC236}">
                <a16:creationId xmlns:a16="http://schemas.microsoft.com/office/drawing/2014/main" id="{82A41729-10F2-4AF4-A95C-549B6B2C3A62}"/>
              </a:ext>
            </a:extLst>
          </p:cNvPr>
          <p:cNvPicPr>
            <a:picLocks noGrp="1" noChangeAspect="1"/>
          </p:cNvPicPr>
          <p:nvPr>
            <p:ph type="pic" sz="quarter" idx="14"/>
          </p:nvPr>
        </p:nvPicPr>
        <p:blipFill>
          <a:blip r:embed="rId5"/>
          <a:srcRect l="11720" r="11720"/>
          <a:stretch>
            <a:fillRect/>
          </a:stretch>
        </p:blipFill>
        <p:spPr/>
      </p:pic>
      <p:sp>
        <p:nvSpPr>
          <p:cNvPr id="6" name="Fußzeilenplatzhalter 5">
            <a:extLst>
              <a:ext uri="{FF2B5EF4-FFF2-40B4-BE49-F238E27FC236}">
                <a16:creationId xmlns:a16="http://schemas.microsoft.com/office/drawing/2014/main" id="{76CCB074-5840-0A45-9B71-F17DDACE8510}"/>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7" name="Foliennummernplatzhalter 6">
            <a:extLst>
              <a:ext uri="{FF2B5EF4-FFF2-40B4-BE49-F238E27FC236}">
                <a16:creationId xmlns:a16="http://schemas.microsoft.com/office/drawing/2014/main" id="{656EBFAE-140B-D840-8318-9302647B4A58}"/>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26</a:t>
            </a:fld>
            <a:endParaRPr lang="en-US"/>
          </a:p>
        </p:txBody>
      </p:sp>
      <p:pic>
        <p:nvPicPr>
          <p:cNvPr id="5" name="Aufgezeichneter Sound">
            <a:hlinkClick r:id="" action="ppaction://media"/>
            <a:extLst>
              <a:ext uri="{FF2B5EF4-FFF2-40B4-BE49-F238E27FC236}">
                <a16:creationId xmlns:a16="http://schemas.microsoft.com/office/drawing/2014/main" id="{F9DBBAD3-34FA-CB7B-921D-4ED7ABDDE1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0000" y="900000"/>
            <a:ext cx="406400" cy="406400"/>
          </a:xfrm>
          <a:prstGeom prst="rect">
            <a:avLst/>
          </a:prstGeom>
        </p:spPr>
      </p:pic>
    </p:spTree>
    <p:extLst>
      <p:ext uri="{BB962C8B-B14F-4D97-AF65-F5344CB8AC3E}">
        <p14:creationId xmlns:p14="http://schemas.microsoft.com/office/powerpoint/2010/main" val="2855991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6AAD549-B2E4-8A4F-A8E4-9586F3CC3148}"/>
              </a:ext>
            </a:extLst>
          </p:cNvPr>
          <p:cNvSpPr>
            <a:spLocks noGrp="1"/>
          </p:cNvSpPr>
          <p:nvPr>
            <p:ph type="body" sz="quarter" idx="12"/>
          </p:nvPr>
        </p:nvSpPr>
        <p:spPr/>
        <p:txBody>
          <a:bodyPr/>
          <a:lstStyle/>
          <a:p>
            <a:r>
              <a:rPr lang="de-DE" dirty="0"/>
              <a:t>Anatomie der Brust</a:t>
            </a:r>
          </a:p>
        </p:txBody>
      </p:sp>
      <p:sp>
        <p:nvSpPr>
          <p:cNvPr id="3" name="Textplatzhalter 2">
            <a:extLst>
              <a:ext uri="{FF2B5EF4-FFF2-40B4-BE49-F238E27FC236}">
                <a16:creationId xmlns:a16="http://schemas.microsoft.com/office/drawing/2014/main" id="{B1A6F4FB-EE70-5844-A9FE-0240084B8402}"/>
              </a:ext>
            </a:extLst>
          </p:cNvPr>
          <p:cNvSpPr>
            <a:spLocks noGrp="1"/>
          </p:cNvSpPr>
          <p:nvPr>
            <p:ph type="body" sz="quarter" idx="11"/>
          </p:nvPr>
        </p:nvSpPr>
        <p:spPr/>
        <p:txBody>
          <a:bodyPr/>
          <a:lstStyle/>
          <a:p>
            <a:r>
              <a:rPr lang="de-DE" dirty="0"/>
              <a:t>02</a:t>
            </a:r>
          </a:p>
        </p:txBody>
      </p:sp>
      <p:sp>
        <p:nvSpPr>
          <p:cNvPr id="4" name="Textplatzhalter 3">
            <a:extLst>
              <a:ext uri="{FF2B5EF4-FFF2-40B4-BE49-F238E27FC236}">
                <a16:creationId xmlns:a16="http://schemas.microsoft.com/office/drawing/2014/main" id="{363E933D-0BBB-F547-B1E6-B835A0E86A1D}"/>
              </a:ext>
            </a:extLst>
          </p:cNvPr>
          <p:cNvSpPr>
            <a:spLocks noGrp="1"/>
          </p:cNvSpPr>
          <p:nvPr>
            <p:ph type="body" sz="quarter" idx="13"/>
          </p:nvPr>
        </p:nvSpPr>
        <p:spPr/>
        <p:txBody>
          <a:bodyPr/>
          <a:lstStyle/>
          <a:p>
            <a:r>
              <a:rPr lang="de-DE" dirty="0">
                <a:solidFill>
                  <a:schemeClr val="bg1"/>
                </a:solidFill>
              </a:rPr>
              <a:t>Blutversorgung der Mamma</a:t>
            </a:r>
          </a:p>
          <a:p>
            <a:endParaRPr lang="de-DE" dirty="0"/>
          </a:p>
        </p:txBody>
      </p:sp>
      <p:pic>
        <p:nvPicPr>
          <p:cNvPr id="9" name="Bildplatzhalter 8">
            <a:extLst>
              <a:ext uri="{FF2B5EF4-FFF2-40B4-BE49-F238E27FC236}">
                <a16:creationId xmlns:a16="http://schemas.microsoft.com/office/drawing/2014/main" id="{A63880DD-95DB-4D59-B7B3-D737CD0257F0}"/>
              </a:ext>
            </a:extLst>
          </p:cNvPr>
          <p:cNvPicPr>
            <a:picLocks noGrp="1" noChangeAspect="1"/>
          </p:cNvPicPr>
          <p:nvPr>
            <p:ph type="pic" sz="quarter" idx="14"/>
          </p:nvPr>
        </p:nvPicPr>
        <p:blipFill rotWithShape="1">
          <a:blip r:embed="rId5"/>
          <a:srcRect l="9514" t="4676" r="9514" b="4676"/>
          <a:stretch/>
        </p:blipFill>
        <p:spPr>
          <a:xfrm>
            <a:off x="4329875" y="225424"/>
            <a:ext cx="7629774" cy="6403975"/>
          </a:xfrm>
        </p:spPr>
      </p:pic>
      <p:sp>
        <p:nvSpPr>
          <p:cNvPr id="6" name="Fußzeilenplatzhalter 5">
            <a:extLst>
              <a:ext uri="{FF2B5EF4-FFF2-40B4-BE49-F238E27FC236}">
                <a16:creationId xmlns:a16="http://schemas.microsoft.com/office/drawing/2014/main" id="{3A6396D9-6B96-F94C-8096-3C36C3D248A5}"/>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7" name="Foliennummernplatzhalter 6">
            <a:extLst>
              <a:ext uri="{FF2B5EF4-FFF2-40B4-BE49-F238E27FC236}">
                <a16:creationId xmlns:a16="http://schemas.microsoft.com/office/drawing/2014/main" id="{BD104644-5D01-AC44-B6D5-A960D0622A39}"/>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27</a:t>
            </a:fld>
            <a:endParaRPr lang="en-US"/>
          </a:p>
        </p:txBody>
      </p:sp>
      <p:pic>
        <p:nvPicPr>
          <p:cNvPr id="5" name="Aufgezeichneter Sound">
            <a:hlinkClick r:id="" action="ppaction://media"/>
            <a:extLst>
              <a:ext uri="{FF2B5EF4-FFF2-40B4-BE49-F238E27FC236}">
                <a16:creationId xmlns:a16="http://schemas.microsoft.com/office/drawing/2014/main" id="{A4A9DAD2-4C20-5F0A-7D9A-A3101C3077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900000"/>
            <a:ext cx="406400" cy="406400"/>
          </a:xfrm>
          <a:prstGeom prst="rect">
            <a:avLst/>
          </a:prstGeom>
        </p:spPr>
      </p:pic>
    </p:spTree>
    <p:extLst>
      <p:ext uri="{BB962C8B-B14F-4D97-AF65-F5344CB8AC3E}">
        <p14:creationId xmlns:p14="http://schemas.microsoft.com/office/powerpoint/2010/main" val="41976173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platzhalter 7"/>
          <p:cNvSpPr>
            <a:spLocks noGrp="1"/>
          </p:cNvSpPr>
          <p:nvPr>
            <p:ph type="body" sz="quarter" idx="12"/>
          </p:nvPr>
        </p:nvSpPr>
        <p:spPr bwMode="auto"/>
        <p:txBody>
          <a:bodyPr/>
          <a:lstStyle/>
          <a:p>
            <a:pPr>
              <a:defRPr/>
            </a:pPr>
            <a:r>
              <a:rPr lang="de-DE" dirty="0"/>
              <a:t>Anatomie der Brust</a:t>
            </a:r>
            <a:endParaRPr dirty="0"/>
          </a:p>
        </p:txBody>
      </p:sp>
      <p:sp>
        <p:nvSpPr>
          <p:cNvPr id="7" name="Textplatzhalter 6"/>
          <p:cNvSpPr>
            <a:spLocks noGrp="1"/>
          </p:cNvSpPr>
          <p:nvPr>
            <p:ph type="body" sz="quarter" idx="11"/>
          </p:nvPr>
        </p:nvSpPr>
        <p:spPr bwMode="auto"/>
        <p:txBody>
          <a:bodyPr/>
          <a:lstStyle/>
          <a:p>
            <a:pPr>
              <a:defRPr/>
            </a:pPr>
            <a:r>
              <a:rPr lang="de-DE" dirty="0"/>
              <a:t>02</a:t>
            </a:r>
            <a:endParaRPr dirty="0"/>
          </a:p>
        </p:txBody>
      </p:sp>
      <p:sp>
        <p:nvSpPr>
          <p:cNvPr id="9" name="Textplatzhalter 8"/>
          <p:cNvSpPr>
            <a:spLocks noGrp="1"/>
          </p:cNvSpPr>
          <p:nvPr>
            <p:ph type="body" sz="quarter" idx="13"/>
          </p:nvPr>
        </p:nvSpPr>
        <p:spPr bwMode="auto"/>
        <p:txBody>
          <a:bodyPr/>
          <a:lstStyle/>
          <a:p>
            <a:pPr>
              <a:defRPr/>
            </a:pPr>
            <a:r>
              <a:rPr lang="de-DE"/>
              <a:t>Nachgehakt</a:t>
            </a:r>
            <a:endParaRPr/>
          </a:p>
        </p:txBody>
      </p:sp>
      <p:sp>
        <p:nvSpPr>
          <p:cNvPr id="10" name="Textplatzhalter 9"/>
          <p:cNvSpPr>
            <a:spLocks noGrp="1"/>
          </p:cNvSpPr>
          <p:nvPr>
            <p:ph type="body" sz="quarter" idx="17"/>
          </p:nvPr>
        </p:nvSpPr>
        <p:spPr bwMode="auto"/>
        <p:txBody>
          <a:bodyPr/>
          <a:lstStyle/>
          <a:p>
            <a:pPr marL="800100" lvl="1" indent="-342900" algn="l">
              <a:lnSpc>
                <a:spcPct val="100000"/>
              </a:lnSpc>
              <a:spcAft>
                <a:spcPts val="2400"/>
              </a:spcAft>
              <a:buFont typeface="Arial"/>
              <a:buChar char="•"/>
              <a:defRPr/>
            </a:pPr>
            <a:r>
              <a:rPr lang="de-DE" sz="2400" dirty="0"/>
              <a:t>Welches ist das Ausführungsorgan des Brustdrüsengewebes?</a:t>
            </a:r>
          </a:p>
          <a:p>
            <a:pPr marL="800100" lvl="1" indent="-342900" algn="l">
              <a:lnSpc>
                <a:spcPct val="100000"/>
              </a:lnSpc>
              <a:spcAft>
                <a:spcPts val="2400"/>
              </a:spcAft>
              <a:buFont typeface="Arial"/>
              <a:buChar char="•"/>
              <a:defRPr/>
            </a:pPr>
            <a:r>
              <a:rPr lang="de-DE" sz="2400" dirty="0"/>
              <a:t>Wie heißen die milchproduzierenden Zellen?</a:t>
            </a:r>
            <a:endParaRPr lang="de-DE" dirty="0"/>
          </a:p>
        </p:txBody>
      </p:sp>
      <p:sp>
        <p:nvSpPr>
          <p:cNvPr id="12"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13"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28</a:t>
            </a:fld>
            <a:endParaRPr lang="en-US"/>
          </a:p>
        </p:txBody>
      </p:sp>
    </p:spTree>
    <p:extLst>
      <p:ext uri="{BB962C8B-B14F-4D97-AF65-F5344CB8AC3E}">
        <p14:creationId xmlns:p14="http://schemas.microsoft.com/office/powerpoint/2010/main" val="296754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platzhalter 7"/>
          <p:cNvSpPr>
            <a:spLocks noGrp="1"/>
          </p:cNvSpPr>
          <p:nvPr>
            <p:ph type="body" sz="quarter" idx="12"/>
          </p:nvPr>
        </p:nvSpPr>
        <p:spPr bwMode="auto"/>
        <p:txBody>
          <a:bodyPr/>
          <a:lstStyle/>
          <a:p>
            <a:r>
              <a:rPr lang="de-DE" dirty="0"/>
              <a:t>Anatomie der Brust</a:t>
            </a:r>
          </a:p>
        </p:txBody>
      </p:sp>
      <p:sp>
        <p:nvSpPr>
          <p:cNvPr id="7" name="Textplatzhalter 6"/>
          <p:cNvSpPr>
            <a:spLocks noGrp="1"/>
          </p:cNvSpPr>
          <p:nvPr>
            <p:ph type="body" sz="quarter" idx="11"/>
          </p:nvPr>
        </p:nvSpPr>
        <p:spPr bwMode="auto"/>
        <p:txBody>
          <a:bodyPr/>
          <a:lstStyle/>
          <a:p>
            <a:pPr>
              <a:defRPr/>
            </a:pPr>
            <a:r>
              <a:rPr lang="de-DE" dirty="0"/>
              <a:t>02</a:t>
            </a:r>
            <a:endParaRPr dirty="0"/>
          </a:p>
        </p:txBody>
      </p:sp>
      <p:sp>
        <p:nvSpPr>
          <p:cNvPr id="9" name="Textplatzhalter 8"/>
          <p:cNvSpPr>
            <a:spLocks noGrp="1"/>
          </p:cNvSpPr>
          <p:nvPr>
            <p:ph type="body" sz="quarter" idx="13"/>
          </p:nvPr>
        </p:nvSpPr>
        <p:spPr bwMode="auto"/>
        <p:txBody>
          <a:bodyPr/>
          <a:lstStyle/>
          <a:p>
            <a:pPr>
              <a:defRPr/>
            </a:pPr>
            <a:r>
              <a:rPr lang="de-DE"/>
              <a:t>Merke:</a:t>
            </a:r>
            <a:endParaRPr/>
          </a:p>
        </p:txBody>
      </p:sp>
      <p:sp>
        <p:nvSpPr>
          <p:cNvPr id="10" name="Textplatzhalter 9"/>
          <p:cNvSpPr>
            <a:spLocks noGrp="1"/>
          </p:cNvSpPr>
          <p:nvPr>
            <p:ph type="body" sz="quarter" idx="17"/>
          </p:nvPr>
        </p:nvSpPr>
        <p:spPr bwMode="auto">
          <a:xfrm>
            <a:off x="4329874" y="225425"/>
            <a:ext cx="7633526" cy="6407149"/>
          </a:xfrm>
        </p:spPr>
        <p:txBody>
          <a:bodyPr/>
          <a:lstStyle/>
          <a:p>
            <a:pPr marL="914400" lvl="1" indent="-457200" algn="l">
              <a:lnSpc>
                <a:spcPct val="100000"/>
              </a:lnSpc>
              <a:spcAft>
                <a:spcPts val="2400"/>
              </a:spcAft>
              <a:buFont typeface="Arial"/>
              <a:buChar char="•"/>
              <a:defRPr/>
            </a:pPr>
            <a:r>
              <a:rPr lang="de-DE" sz="2400" dirty="0"/>
              <a:t>Die </a:t>
            </a:r>
            <a:r>
              <a:rPr lang="de-DE" sz="2400" b="1" dirty="0" err="1"/>
              <a:t>Laktozyten</a:t>
            </a:r>
            <a:r>
              <a:rPr lang="de-DE" sz="2400" b="1" dirty="0"/>
              <a:t> produzieren die Muttermilch</a:t>
            </a:r>
            <a:r>
              <a:rPr lang="de-DE" sz="2400" dirty="0"/>
              <a:t>, welche in den Milchgängen gesammelt wird und über die Brustwarze an die Oberfläche treten!</a:t>
            </a:r>
          </a:p>
          <a:p>
            <a:pPr marL="914400" lvl="1" indent="-457200" algn="l">
              <a:lnSpc>
                <a:spcPct val="100000"/>
              </a:lnSpc>
              <a:spcAft>
                <a:spcPts val="2400"/>
              </a:spcAft>
              <a:buFont typeface="Arial"/>
              <a:buChar char="•"/>
              <a:defRPr/>
            </a:pPr>
            <a:r>
              <a:rPr lang="de-DE" sz="2400" dirty="0"/>
              <a:t>Die </a:t>
            </a:r>
            <a:r>
              <a:rPr lang="de-DE" sz="2400" b="1" dirty="0"/>
              <a:t>Größe der Brust </a:t>
            </a:r>
            <a:r>
              <a:rPr lang="de-DE" sz="2400" dirty="0"/>
              <a:t>sagt nichts über die Milchmenge aus!</a:t>
            </a:r>
          </a:p>
        </p:txBody>
      </p:sp>
      <p:sp>
        <p:nvSpPr>
          <p:cNvPr id="12"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13"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29</a:t>
            </a:fld>
            <a:endParaRPr lang="en-US"/>
          </a:p>
        </p:txBody>
      </p:sp>
    </p:spTree>
    <p:extLst>
      <p:ext uri="{BB962C8B-B14F-4D97-AF65-F5344CB8AC3E}">
        <p14:creationId xmlns:p14="http://schemas.microsoft.com/office/powerpoint/2010/main" val="1677680902"/>
      </p:ext>
    </p:extLst>
  </p:cSld>
  <p:clrMapOvr>
    <a:masterClrMapping/>
  </p:clrMapOvr>
  <mc:AlternateContent xmlns:mc="http://schemas.openxmlformats.org/markup-compatibility/2006" xmlns:p14="http://schemas.microsoft.com/office/powerpoint/2010/main">
    <mc:Choice Requires="p14">
      <p:transition spd="med">
        <p:push dir="u"/>
      </p:transition>
    </mc:Choice>
    <mc:Fallback xmlns="" xmlns:m="http://schemas.openxmlformats.org/officeDocument/2006/math" xmlns:w="http://schemas.openxmlformats.org/wordprocessingml/2006/main">
      <p:transition spd="med" advClick="1">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Foliennummernplatzhalter 2"/>
          <p:cNvSpPr>
            <a:spLocks noGrp="1"/>
          </p:cNvSpPr>
          <p:nvPr>
            <p:ph type="sldNum" idx="16"/>
          </p:nvPr>
        </p:nvSpPr>
        <p:spPr bwMode="auto"/>
        <p:txBody>
          <a:bodyPr/>
          <a:lstStyle/>
          <a:p>
            <a:pPr>
              <a:defRPr/>
            </a:pPr>
            <a:fld id="{00000000-1234-1234-1234-123412341234}" type="slidenum">
              <a:rPr lang="en-US"/>
              <a:t>3</a:t>
            </a:fld>
            <a:endParaRPr lang="en-US"/>
          </a:p>
        </p:txBody>
      </p:sp>
      <p:sp>
        <p:nvSpPr>
          <p:cNvPr id="4" name="Textplatzhalter 3"/>
          <p:cNvSpPr>
            <a:spLocks noGrp="1"/>
          </p:cNvSpPr>
          <p:nvPr>
            <p:ph type="body" sz="quarter" idx="17"/>
          </p:nvPr>
        </p:nvSpPr>
        <p:spPr bwMode="auto"/>
        <p:txBody>
          <a:bodyPr/>
          <a:lstStyle/>
          <a:p>
            <a:pPr lvl="1">
              <a:defRPr/>
            </a:pPr>
            <a:r>
              <a:rPr lang="de-DE" sz="4400">
                <a:solidFill>
                  <a:schemeClr val="accent1">
                    <a:lumMod val="50000"/>
                  </a:schemeClr>
                </a:solidFill>
              </a:rPr>
              <a:t>Mit ihrer Teilnahme erlangen Sie neues Wissen, womit Sie aktiv die Gesundheit Frühgeborener unterstützen!</a:t>
            </a:r>
            <a:endParaRPr/>
          </a:p>
        </p:txBody>
      </p:sp>
      <p:sp>
        <p:nvSpPr>
          <p:cNvPr id="5" name="Textplatzhalter 4"/>
          <p:cNvSpPr>
            <a:spLocks noGrp="1"/>
          </p:cNvSpPr>
          <p:nvPr>
            <p:ph type="body" sz="quarter" idx="18"/>
          </p:nvPr>
        </p:nvSpPr>
        <p:spPr bwMode="auto"/>
        <p:txBody>
          <a:bodyPr/>
          <a:lstStyle/>
          <a:p>
            <a:pPr>
              <a:defRPr/>
            </a:pPr>
            <a:r>
              <a:rPr lang="de-DE"/>
              <a:t> </a:t>
            </a:r>
            <a:endParaRPr/>
          </a:p>
        </p:txBody>
      </p:sp>
      <p:sp>
        <p:nvSpPr>
          <p:cNvPr id="2" name="Fußzeilenplatzhalter 1"/>
          <p:cNvSpPr>
            <a:spLocks noGrp="1"/>
          </p:cNvSpPr>
          <p:nvPr>
            <p:ph type="ftr" idx="15"/>
          </p:nvPr>
        </p:nvSpPr>
        <p:spPr bwMode="auto"/>
        <p:txBody>
          <a:bodyPr/>
          <a:lstStyle/>
          <a:p>
            <a:pPr>
              <a:lnSpc>
                <a:spcPct val="135000"/>
              </a:lnSpc>
              <a:buSzTx/>
              <a:defRPr/>
            </a:pPr>
            <a:r>
              <a:rPr lang="en-US" dirty="0"/>
              <a:t>MODUL 1</a:t>
            </a:r>
            <a:endParaRPr dirty="0"/>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 xmlns:m="http://schemas.openxmlformats.org/officeDocument/2006/math" xmlns:w="http://schemas.openxmlformats.org/wordprocessingml/2006/main">
      <p:transition spd="med" advClick="1">
        <p:push dir="u"/>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A6385C-79B3-3A4F-9B7A-0275C475B1E1}"/>
              </a:ext>
            </a:extLst>
          </p:cNvPr>
          <p:cNvSpPr>
            <a:spLocks noGrp="1"/>
          </p:cNvSpPr>
          <p:nvPr>
            <p:ph type="body" sz="quarter" idx="18"/>
          </p:nvPr>
        </p:nvSpPr>
        <p:spPr/>
        <p:txBody>
          <a:bodyPr/>
          <a:lstStyle/>
          <a:p>
            <a:r>
              <a:rPr lang="de-DE" dirty="0"/>
              <a:t>Inhalt</a:t>
            </a:r>
          </a:p>
        </p:txBody>
      </p:sp>
      <p:sp>
        <p:nvSpPr>
          <p:cNvPr id="3" name="Textplatzhalter 2">
            <a:extLst>
              <a:ext uri="{FF2B5EF4-FFF2-40B4-BE49-F238E27FC236}">
                <a16:creationId xmlns:a16="http://schemas.microsoft.com/office/drawing/2014/main" id="{19FFD625-475D-8A4C-9435-71E4F2CDD2ED}"/>
              </a:ext>
            </a:extLst>
          </p:cNvPr>
          <p:cNvSpPr>
            <a:spLocks noGrp="1"/>
          </p:cNvSpPr>
          <p:nvPr>
            <p:ph type="body" sz="quarter" idx="17"/>
          </p:nvPr>
        </p:nvSpPr>
        <p:spPr/>
        <p:txBody>
          <a:bodyPr/>
          <a:lstStyle/>
          <a:p>
            <a:pPr>
              <a:lnSpc>
                <a:spcPct val="100000"/>
              </a:lnSpc>
            </a:pPr>
            <a:r>
              <a:rPr lang="de-DE" sz="2400" dirty="0">
                <a:solidFill>
                  <a:schemeClr val="accent2"/>
                </a:solidFill>
              </a:rPr>
              <a:t>Bedeutung der Muttermilchernährung für Frühgeborene</a:t>
            </a:r>
          </a:p>
          <a:p>
            <a:pPr>
              <a:lnSpc>
                <a:spcPct val="100000"/>
              </a:lnSpc>
            </a:pPr>
            <a:r>
              <a:rPr lang="de-DE" sz="2400" dirty="0">
                <a:solidFill>
                  <a:schemeClr val="accent2"/>
                </a:solidFill>
              </a:rPr>
              <a:t>Anatomie der Brust</a:t>
            </a:r>
          </a:p>
          <a:p>
            <a:pPr>
              <a:lnSpc>
                <a:spcPct val="100000"/>
              </a:lnSpc>
            </a:pPr>
            <a:r>
              <a:rPr lang="de-DE" sz="2400" dirty="0"/>
              <a:t>Physiologie der Laktation</a:t>
            </a:r>
          </a:p>
        </p:txBody>
      </p:sp>
      <p:sp>
        <p:nvSpPr>
          <p:cNvPr id="4" name="Fußzeilenplatzhalter 5">
            <a:extLst>
              <a:ext uri="{FF2B5EF4-FFF2-40B4-BE49-F238E27FC236}">
                <a16:creationId xmlns:a16="http://schemas.microsoft.com/office/drawing/2014/main" id="{BD58C280-415F-4264-8000-D1A967810AEE}"/>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Tree>
    <p:extLst>
      <p:ext uri="{BB962C8B-B14F-4D97-AF65-F5344CB8AC3E}">
        <p14:creationId xmlns:p14="http://schemas.microsoft.com/office/powerpoint/2010/main" val="341082446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339FDD-71FE-D843-B5F2-23E33B14965A}"/>
              </a:ext>
            </a:extLst>
          </p:cNvPr>
          <p:cNvSpPr>
            <a:spLocks noGrp="1"/>
          </p:cNvSpPr>
          <p:nvPr>
            <p:ph type="body" sz="quarter" idx="18"/>
          </p:nvPr>
        </p:nvSpPr>
        <p:spPr/>
        <p:txBody>
          <a:bodyPr/>
          <a:lstStyle/>
          <a:p>
            <a:r>
              <a:rPr lang="de-DE" dirty="0"/>
              <a:t>Physiologie der Laktation</a:t>
            </a:r>
          </a:p>
        </p:txBody>
      </p:sp>
      <p:sp>
        <p:nvSpPr>
          <p:cNvPr id="3" name="Textplatzhalter 2">
            <a:extLst>
              <a:ext uri="{FF2B5EF4-FFF2-40B4-BE49-F238E27FC236}">
                <a16:creationId xmlns:a16="http://schemas.microsoft.com/office/drawing/2014/main" id="{95615A89-AC06-0041-B3FF-62C6B02E9A52}"/>
              </a:ext>
            </a:extLst>
          </p:cNvPr>
          <p:cNvSpPr>
            <a:spLocks noGrp="1"/>
          </p:cNvSpPr>
          <p:nvPr>
            <p:ph type="body" sz="quarter" idx="19"/>
          </p:nvPr>
        </p:nvSpPr>
        <p:spPr/>
        <p:txBody>
          <a:bodyPr/>
          <a:lstStyle/>
          <a:p>
            <a:r>
              <a:rPr lang="de-DE" dirty="0"/>
              <a:t>03</a:t>
            </a:r>
          </a:p>
        </p:txBody>
      </p:sp>
      <p:pic>
        <p:nvPicPr>
          <p:cNvPr id="6" name="Bildplatzhalter 5">
            <a:extLst>
              <a:ext uri="{FF2B5EF4-FFF2-40B4-BE49-F238E27FC236}">
                <a16:creationId xmlns:a16="http://schemas.microsoft.com/office/drawing/2014/main" id="{61E42597-5194-4E19-83E6-C25A2C5C6409}"/>
              </a:ext>
            </a:extLst>
          </p:cNvPr>
          <p:cNvPicPr>
            <a:picLocks noGrp="1" noChangeAspect="1"/>
          </p:cNvPicPr>
          <p:nvPr>
            <p:ph type="pic" sz="quarter" idx="10"/>
          </p:nvPr>
        </p:nvPicPr>
        <p:blipFill rotWithShape="1">
          <a:blip r:embed="rId3"/>
          <a:srcRect l="-4449" t="13897" r="-4449" b="24138"/>
          <a:stretch/>
        </p:blipFill>
        <p:spPr>
          <a:xfrm>
            <a:off x="1200150" y="2681556"/>
            <a:ext cx="9791700" cy="4176445"/>
          </a:xfrm>
        </p:spPr>
      </p:pic>
    </p:spTree>
    <p:extLst>
      <p:ext uri="{BB962C8B-B14F-4D97-AF65-F5344CB8AC3E}">
        <p14:creationId xmlns:p14="http://schemas.microsoft.com/office/powerpoint/2010/main" val="258973872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a:extLst>
              <a:ext uri="{FF2B5EF4-FFF2-40B4-BE49-F238E27FC236}">
                <a16:creationId xmlns:a16="http://schemas.microsoft.com/office/drawing/2014/main" id="{476BAB59-0CE4-3041-B7CF-8F5C3B02D35D}"/>
              </a:ext>
            </a:extLst>
          </p:cNvPr>
          <p:cNvSpPr>
            <a:spLocks noGrp="1"/>
          </p:cNvSpPr>
          <p:nvPr>
            <p:ph type="body" sz="quarter" idx="12"/>
          </p:nvPr>
        </p:nvSpPr>
        <p:spPr/>
        <p:txBody>
          <a:bodyPr/>
          <a:lstStyle/>
          <a:p>
            <a:r>
              <a:rPr lang="de-DE" dirty="0"/>
              <a:t>Physiologie der Laktation</a:t>
            </a:r>
          </a:p>
        </p:txBody>
      </p:sp>
      <p:sp>
        <p:nvSpPr>
          <p:cNvPr id="13" name="Textplatzhalter 12">
            <a:extLst>
              <a:ext uri="{FF2B5EF4-FFF2-40B4-BE49-F238E27FC236}">
                <a16:creationId xmlns:a16="http://schemas.microsoft.com/office/drawing/2014/main" id="{DDF90C0D-0541-DB44-80B0-2232A8D03352}"/>
              </a:ext>
            </a:extLst>
          </p:cNvPr>
          <p:cNvSpPr>
            <a:spLocks noGrp="1"/>
          </p:cNvSpPr>
          <p:nvPr>
            <p:ph type="body" sz="quarter" idx="11"/>
          </p:nvPr>
        </p:nvSpPr>
        <p:spPr/>
        <p:txBody>
          <a:bodyPr/>
          <a:lstStyle/>
          <a:p>
            <a:r>
              <a:rPr lang="de-DE" dirty="0"/>
              <a:t>03</a:t>
            </a:r>
          </a:p>
        </p:txBody>
      </p:sp>
      <p:sp>
        <p:nvSpPr>
          <p:cNvPr id="16" name="Textplatzhalter 15">
            <a:extLst>
              <a:ext uri="{FF2B5EF4-FFF2-40B4-BE49-F238E27FC236}">
                <a16:creationId xmlns:a16="http://schemas.microsoft.com/office/drawing/2014/main" id="{80C3B129-ED7A-1D4D-A37D-2AEAF07B6635}"/>
              </a:ext>
            </a:extLst>
          </p:cNvPr>
          <p:cNvSpPr>
            <a:spLocks noGrp="1"/>
          </p:cNvSpPr>
          <p:nvPr>
            <p:ph type="body" sz="quarter" idx="17"/>
          </p:nvPr>
        </p:nvSpPr>
        <p:spPr/>
        <p:txBody>
          <a:bodyPr anchor="b"/>
          <a:lstStyle/>
          <a:p>
            <a:pPr marL="914400" lvl="1" indent="-368300">
              <a:lnSpc>
                <a:spcPct val="100000"/>
              </a:lnSpc>
              <a:spcBef>
                <a:spcPts val="1000"/>
              </a:spcBef>
              <a:buSzPts val="2200"/>
            </a:pPr>
            <a:r>
              <a:rPr lang="de-DE" sz="2400" dirty="0"/>
              <a:t>Frühe Phase der Milchbildung</a:t>
            </a:r>
            <a:r>
              <a:rPr lang="de-DE" sz="2400" b="1" dirty="0"/>
              <a:t> hormonell </a:t>
            </a:r>
            <a:r>
              <a:rPr lang="de-DE" sz="2400" dirty="0"/>
              <a:t>gesteuert</a:t>
            </a:r>
          </a:p>
          <a:p>
            <a:pPr marL="914400" lvl="1" indent="-368300">
              <a:lnSpc>
                <a:spcPct val="100000"/>
              </a:lnSpc>
              <a:spcBef>
                <a:spcPts val="1000"/>
              </a:spcBef>
              <a:buSzPts val="2200"/>
            </a:pPr>
            <a:r>
              <a:rPr lang="de-DE" sz="2400" dirty="0"/>
              <a:t>Späte Phase der Milchbildung </a:t>
            </a:r>
            <a:r>
              <a:rPr lang="de-DE" sz="2400" b="1" dirty="0" err="1"/>
              <a:t>autokrin</a:t>
            </a:r>
            <a:r>
              <a:rPr lang="de-DE" sz="2400" b="1" dirty="0"/>
              <a:t> </a:t>
            </a:r>
            <a:r>
              <a:rPr lang="de-DE" sz="2400" dirty="0"/>
              <a:t>kontrolliert (Nachfrage vs. Angebot)</a:t>
            </a:r>
          </a:p>
          <a:p>
            <a:pPr marL="88900" lvl="0" indent="0">
              <a:buSzPts val="2200"/>
              <a:buNone/>
            </a:pPr>
            <a:endParaRPr lang="de-DE" sz="2400" dirty="0"/>
          </a:p>
        </p:txBody>
      </p:sp>
      <p:pic>
        <p:nvPicPr>
          <p:cNvPr id="10" name="Bildplatzhalter 9">
            <a:extLst>
              <a:ext uri="{FF2B5EF4-FFF2-40B4-BE49-F238E27FC236}">
                <a16:creationId xmlns:a16="http://schemas.microsoft.com/office/drawing/2014/main" id="{9189CAB2-BC75-0746-86AE-13D316652B53}"/>
              </a:ext>
            </a:extLst>
          </p:cNvPr>
          <p:cNvPicPr>
            <a:picLocks noGrp="1" noChangeAspect="1"/>
          </p:cNvPicPr>
          <p:nvPr>
            <p:ph type="pic" sz="quarter" idx="4294967295"/>
          </p:nvPr>
        </p:nvPicPr>
        <p:blipFill>
          <a:blip r:embed="rId5"/>
          <a:srcRect l="14337" r="14337"/>
          <a:stretch>
            <a:fillRect/>
          </a:stretch>
        </p:blipFill>
        <p:spPr>
          <a:xfrm>
            <a:off x="0" y="225425"/>
            <a:ext cx="0" cy="0"/>
          </a:xfrm>
          <a:prstGeom prst="roundRect">
            <a:avLst>
              <a:gd name="adj" fmla="val 2777"/>
            </a:avLst>
          </a:prstGeom>
        </p:spPr>
      </p:pic>
      <p:sp>
        <p:nvSpPr>
          <p:cNvPr id="7" name="Fußzeilenplatzhalter 5">
            <a:extLst>
              <a:ext uri="{FF2B5EF4-FFF2-40B4-BE49-F238E27FC236}">
                <a16:creationId xmlns:a16="http://schemas.microsoft.com/office/drawing/2014/main" id="{82130D82-BEEC-BD43-ACD3-98CC623B0CCD}"/>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8" name="Foliennummernplatzhalter 6">
            <a:extLst>
              <a:ext uri="{FF2B5EF4-FFF2-40B4-BE49-F238E27FC236}">
                <a16:creationId xmlns:a16="http://schemas.microsoft.com/office/drawing/2014/main" id="{1E37AAD2-9A0A-F249-A9C1-99162E0649B1}"/>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32</a:t>
            </a:fld>
            <a:endParaRPr lang="en-US"/>
          </a:p>
        </p:txBody>
      </p:sp>
      <p:pic>
        <p:nvPicPr>
          <p:cNvPr id="9" name="Picture 6">
            <a:extLst>
              <a:ext uri="{FF2B5EF4-FFF2-40B4-BE49-F238E27FC236}">
                <a16:creationId xmlns:a16="http://schemas.microsoft.com/office/drawing/2014/main" id="{5B5B29C6-FF7E-41A5-8487-1CB64C6A0A02}"/>
              </a:ext>
            </a:extLst>
          </p:cNvPr>
          <p:cNvPicPr>
            <a:picLocks noChangeAspect="1" noChangeArrowheads="1"/>
          </p:cNvPicPr>
          <p:nvPr/>
        </p:nvPicPr>
        <p:blipFill>
          <a:blip r:embed="rId6"/>
          <a:srcRect t="6692" b="4179"/>
          <a:stretch/>
        </p:blipFill>
        <p:spPr bwMode="auto">
          <a:xfrm>
            <a:off x="4834891" y="422005"/>
            <a:ext cx="6396246" cy="4275726"/>
          </a:xfrm>
          <a:prstGeom prst="rect">
            <a:avLst/>
          </a:prstGeom>
          <a:noFill/>
        </p:spPr>
      </p:pic>
      <p:pic>
        <p:nvPicPr>
          <p:cNvPr id="2" name="Aufgezeichneter Sound">
            <a:hlinkClick r:id="" action="ppaction://media"/>
            <a:extLst>
              <a:ext uri="{FF2B5EF4-FFF2-40B4-BE49-F238E27FC236}">
                <a16:creationId xmlns:a16="http://schemas.microsoft.com/office/drawing/2014/main" id="{ADFE3508-3F37-D25D-FA5F-778EA33FC2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80000" y="360000"/>
            <a:ext cx="406400" cy="406400"/>
          </a:xfrm>
          <a:prstGeom prst="rect">
            <a:avLst/>
          </a:prstGeom>
        </p:spPr>
      </p:pic>
    </p:spTree>
    <p:extLst>
      <p:ext uri="{BB962C8B-B14F-4D97-AF65-F5344CB8AC3E}">
        <p14:creationId xmlns:p14="http://schemas.microsoft.com/office/powerpoint/2010/main" val="3521197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B24CC26-8832-6A4C-82AA-825DA65E9E34}"/>
              </a:ext>
            </a:extLst>
          </p:cNvPr>
          <p:cNvSpPr>
            <a:spLocks noGrp="1"/>
          </p:cNvSpPr>
          <p:nvPr>
            <p:ph type="body" sz="quarter" idx="12"/>
          </p:nvPr>
        </p:nvSpPr>
        <p:spPr/>
        <p:txBody>
          <a:bodyPr/>
          <a:lstStyle/>
          <a:p>
            <a:r>
              <a:rPr lang="de-DE" dirty="0"/>
              <a:t>Physiologie der Laktation</a:t>
            </a:r>
          </a:p>
        </p:txBody>
      </p:sp>
      <p:sp>
        <p:nvSpPr>
          <p:cNvPr id="3" name="Textplatzhalter 2">
            <a:extLst>
              <a:ext uri="{FF2B5EF4-FFF2-40B4-BE49-F238E27FC236}">
                <a16:creationId xmlns:a16="http://schemas.microsoft.com/office/drawing/2014/main" id="{3DDBA4EC-E6B0-B646-A2A7-A6455366C50A}"/>
              </a:ext>
            </a:extLst>
          </p:cNvPr>
          <p:cNvSpPr>
            <a:spLocks noGrp="1"/>
          </p:cNvSpPr>
          <p:nvPr>
            <p:ph type="body" sz="quarter" idx="11"/>
          </p:nvPr>
        </p:nvSpPr>
        <p:spPr/>
        <p:txBody>
          <a:bodyPr/>
          <a:lstStyle/>
          <a:p>
            <a:r>
              <a:rPr lang="de-DE" dirty="0"/>
              <a:t>03</a:t>
            </a:r>
          </a:p>
        </p:txBody>
      </p:sp>
      <p:sp>
        <p:nvSpPr>
          <p:cNvPr id="4" name="Textplatzhalter 3">
            <a:extLst>
              <a:ext uri="{FF2B5EF4-FFF2-40B4-BE49-F238E27FC236}">
                <a16:creationId xmlns:a16="http://schemas.microsoft.com/office/drawing/2014/main" id="{33803A2A-A7F2-A24D-9802-EB2F9253059D}"/>
              </a:ext>
            </a:extLst>
          </p:cNvPr>
          <p:cNvSpPr>
            <a:spLocks noGrp="1"/>
          </p:cNvSpPr>
          <p:nvPr>
            <p:ph type="body" sz="quarter" idx="13"/>
          </p:nvPr>
        </p:nvSpPr>
        <p:spPr/>
        <p:txBody>
          <a:bodyPr/>
          <a:lstStyle/>
          <a:p>
            <a:r>
              <a:rPr lang="de-DE" dirty="0"/>
              <a:t>Hormonelle Steuerung der </a:t>
            </a:r>
            <a:r>
              <a:rPr lang="de-DE" b="1" dirty="0"/>
              <a:t>Brustdrüsen-entwicklung</a:t>
            </a:r>
            <a:endParaRPr lang="de-DE" dirty="0"/>
          </a:p>
        </p:txBody>
      </p:sp>
      <p:graphicFrame>
        <p:nvGraphicFramePr>
          <p:cNvPr id="34" name="Diagramm 33">
            <a:extLst>
              <a:ext uri="{FF2B5EF4-FFF2-40B4-BE49-F238E27FC236}">
                <a16:creationId xmlns:a16="http://schemas.microsoft.com/office/drawing/2014/main" id="{3CBD2B7B-5D45-FF44-8A2C-A0BEDEEE49E0}"/>
              </a:ext>
            </a:extLst>
          </p:cNvPr>
          <p:cNvGraphicFramePr/>
          <p:nvPr>
            <p:extLst>
              <p:ext uri="{D42A27DB-BD31-4B8C-83A1-F6EECF244321}">
                <p14:modId xmlns:p14="http://schemas.microsoft.com/office/powerpoint/2010/main" val="4080155332"/>
              </p:ext>
            </p:extLst>
          </p:nvPr>
        </p:nvGraphicFramePr>
        <p:xfrm>
          <a:off x="4064000" y="901114"/>
          <a:ext cx="8128000" cy="541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Fußzeilenplatzhalter 5">
            <a:extLst>
              <a:ext uri="{FF2B5EF4-FFF2-40B4-BE49-F238E27FC236}">
                <a16:creationId xmlns:a16="http://schemas.microsoft.com/office/drawing/2014/main" id="{3269817E-B1B1-DA44-8555-5AB553CE56CE}"/>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7" name="Foliennummernplatzhalter 6">
            <a:extLst>
              <a:ext uri="{FF2B5EF4-FFF2-40B4-BE49-F238E27FC236}">
                <a16:creationId xmlns:a16="http://schemas.microsoft.com/office/drawing/2014/main" id="{9107C051-CECA-3742-83D4-55AA88C5452C}"/>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33</a:t>
            </a:fld>
            <a:endParaRPr lang="en-US"/>
          </a:p>
        </p:txBody>
      </p:sp>
      <p:pic>
        <p:nvPicPr>
          <p:cNvPr id="8" name="Aufgezeichneter Sound">
            <a:hlinkClick r:id="" action="ppaction://media"/>
            <a:extLst>
              <a:ext uri="{FF2B5EF4-FFF2-40B4-BE49-F238E27FC236}">
                <a16:creationId xmlns:a16="http://schemas.microsoft.com/office/drawing/2014/main" id="{F224FE11-EE34-1EA0-8452-0A00D121215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680000" y="360000"/>
            <a:ext cx="406400" cy="406400"/>
          </a:xfrm>
          <a:prstGeom prst="rect">
            <a:avLst/>
          </a:prstGeom>
        </p:spPr>
      </p:pic>
    </p:spTree>
    <p:extLst>
      <p:ext uri="{BB962C8B-B14F-4D97-AF65-F5344CB8AC3E}">
        <p14:creationId xmlns:p14="http://schemas.microsoft.com/office/powerpoint/2010/main" val="3549199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extplatzhalter 9"/>
          <p:cNvSpPr>
            <a:spLocks noGrp="1"/>
          </p:cNvSpPr>
          <p:nvPr>
            <p:ph type="body" sz="quarter" idx="12"/>
          </p:nvPr>
        </p:nvSpPr>
        <p:spPr bwMode="auto"/>
        <p:txBody>
          <a:bodyPr/>
          <a:lstStyle/>
          <a:p>
            <a:pPr>
              <a:defRPr/>
            </a:pPr>
            <a:r>
              <a:rPr lang="de-DE"/>
              <a:t>Physiologie der Laktation</a:t>
            </a:r>
            <a:endParaRPr/>
          </a:p>
        </p:txBody>
      </p:sp>
      <p:sp>
        <p:nvSpPr>
          <p:cNvPr id="9" name="Textplatzhalter 8"/>
          <p:cNvSpPr>
            <a:spLocks noGrp="1"/>
          </p:cNvSpPr>
          <p:nvPr>
            <p:ph type="body" sz="quarter" idx="11"/>
          </p:nvPr>
        </p:nvSpPr>
        <p:spPr bwMode="auto"/>
        <p:txBody>
          <a:bodyPr/>
          <a:lstStyle/>
          <a:p>
            <a:pPr>
              <a:defRPr/>
            </a:pPr>
            <a:r>
              <a:rPr lang="de-DE" dirty="0"/>
              <a:t>03</a:t>
            </a:r>
            <a:endParaRPr dirty="0"/>
          </a:p>
        </p:txBody>
      </p:sp>
      <p:sp>
        <p:nvSpPr>
          <p:cNvPr id="11" name="Textplatzhalter 10"/>
          <p:cNvSpPr>
            <a:spLocks noGrp="1"/>
          </p:cNvSpPr>
          <p:nvPr>
            <p:ph type="body" sz="quarter" idx="13"/>
          </p:nvPr>
        </p:nvSpPr>
        <p:spPr bwMode="auto"/>
        <p:txBody>
          <a:bodyPr/>
          <a:lstStyle/>
          <a:p>
            <a:pPr>
              <a:defRPr/>
            </a:pPr>
            <a:r>
              <a:rPr lang="de-DE"/>
              <a:t>Hormonelle Steuerung der Brustdrüsenfunktion</a:t>
            </a:r>
            <a:endParaRPr/>
          </a:p>
        </p:txBody>
      </p:sp>
      <p:sp>
        <p:nvSpPr>
          <p:cNvPr id="6" name="Fußzeilenplatzhalter 5"/>
          <p:cNvSpPr>
            <a:spLocks noGrp="1"/>
          </p:cNvSpPr>
          <p:nvPr>
            <p:ph type="ftr" idx="15"/>
          </p:nvPr>
        </p:nvSpPr>
        <p:spPr bwMode="auto"/>
        <p:txBody>
          <a:bodyPr/>
          <a:lstStyle/>
          <a:p>
            <a:pPr>
              <a:lnSpc>
                <a:spcPct val="135000"/>
              </a:lnSpc>
              <a:buSzTx/>
              <a:defRPr/>
            </a:pPr>
            <a:r>
              <a:rPr lang="en-US" dirty="0"/>
              <a:t>MODUL 1</a:t>
            </a:r>
            <a:endParaRPr dirty="0"/>
          </a:p>
        </p:txBody>
      </p:sp>
      <p:sp>
        <p:nvSpPr>
          <p:cNvPr id="7" name="Foliennummernplatzhalter 6"/>
          <p:cNvSpPr>
            <a:spLocks noGrp="1"/>
          </p:cNvSpPr>
          <p:nvPr>
            <p:ph type="sldNum" idx="16"/>
          </p:nvPr>
        </p:nvSpPr>
        <p:spPr bwMode="auto"/>
        <p:txBody>
          <a:bodyPr/>
          <a:lstStyle/>
          <a:p>
            <a:pPr>
              <a:defRPr/>
            </a:pPr>
            <a:fld id="{00000000-1234-1234-1234-123412341234}" type="slidenum">
              <a:rPr lang="en-US"/>
              <a:t>34</a:t>
            </a:fld>
            <a:endParaRPr lang="en-US"/>
          </a:p>
        </p:txBody>
      </p:sp>
      <p:sp>
        <p:nvSpPr>
          <p:cNvPr id="12" name="Textplatzhalter 11"/>
          <p:cNvSpPr>
            <a:spLocks noGrp="1"/>
          </p:cNvSpPr>
          <p:nvPr>
            <p:ph type="body" sz="quarter" idx="17"/>
          </p:nvPr>
        </p:nvSpPr>
        <p:spPr bwMode="auto"/>
        <p:txBody>
          <a:bodyPr/>
          <a:lstStyle/>
          <a:p>
            <a:pPr marL="457200" lvl="1" indent="0">
              <a:lnSpc>
                <a:spcPct val="100000"/>
              </a:lnSpc>
              <a:spcBef>
                <a:spcPts val="1000"/>
              </a:spcBef>
              <a:buNone/>
              <a:defRPr/>
            </a:pPr>
            <a:r>
              <a:rPr lang="de-DE" sz="2400" b="1" dirty="0"/>
              <a:t>Prolaktin</a:t>
            </a:r>
            <a:endParaRPr sz="2400" dirty="0"/>
          </a:p>
          <a:p>
            <a:pPr lvl="1">
              <a:lnSpc>
                <a:spcPct val="100000"/>
              </a:lnSpc>
              <a:spcBef>
                <a:spcPts val="1000"/>
              </a:spcBef>
              <a:defRPr/>
            </a:pPr>
            <a:r>
              <a:rPr lang="de-DE" sz="2400" dirty="0"/>
              <a:t>leitet die initiale Brustdrüsenschwellung (Milcheinschuss) ein</a:t>
            </a:r>
            <a:endParaRPr sz="2400" dirty="0"/>
          </a:p>
          <a:p>
            <a:pPr lvl="1">
              <a:lnSpc>
                <a:spcPct val="100000"/>
              </a:lnSpc>
              <a:spcBef>
                <a:spcPts val="1000"/>
              </a:spcBef>
              <a:defRPr/>
            </a:pPr>
            <a:r>
              <a:rPr lang="de-DE" sz="2400" dirty="0"/>
              <a:t>Voraussetzung für eine ausreichende Milchmenge                                     (hohe </a:t>
            </a:r>
            <a:r>
              <a:rPr lang="de-DE" sz="2400" dirty="0" err="1"/>
              <a:t>Prolaktinspiegel</a:t>
            </a:r>
            <a:r>
              <a:rPr lang="de-DE" sz="2400" dirty="0"/>
              <a:t> - mehr Milch)</a:t>
            </a:r>
            <a:endParaRPr sz="2400" dirty="0"/>
          </a:p>
          <a:p>
            <a:pPr lvl="1">
              <a:lnSpc>
                <a:spcPct val="100000"/>
              </a:lnSpc>
              <a:spcBef>
                <a:spcPts val="1000"/>
              </a:spcBef>
              <a:defRPr/>
            </a:pPr>
            <a:r>
              <a:rPr lang="de-DE" sz="2400" dirty="0"/>
              <a:t>nächtliches Stillen erhöht den </a:t>
            </a:r>
            <a:r>
              <a:rPr lang="de-DE" sz="2400" dirty="0" err="1"/>
              <a:t>Prolaktinspiegel</a:t>
            </a:r>
            <a:endParaRPr lang="de-DE" sz="2400" dirty="0"/>
          </a:p>
          <a:p>
            <a:pPr lvl="1">
              <a:lnSpc>
                <a:spcPct val="100000"/>
              </a:lnSpc>
              <a:spcBef>
                <a:spcPts val="1000"/>
              </a:spcBef>
              <a:defRPr/>
            </a:pPr>
            <a:r>
              <a:rPr lang="de-DE" sz="2400" dirty="0"/>
              <a:t>in Abhängigkeit von der Still-/ Entleerungsfrequenz:                               Anstieg der </a:t>
            </a:r>
            <a:r>
              <a:rPr lang="de-DE" sz="2400" dirty="0" err="1"/>
              <a:t>Prolaktinrezeptoren</a:t>
            </a:r>
            <a:r>
              <a:rPr lang="de-DE" sz="2400" dirty="0"/>
              <a:t> in den ersten Lebenstagen </a:t>
            </a:r>
            <a:endParaRPr sz="2400" dirty="0"/>
          </a:p>
          <a:p>
            <a:pPr lvl="1">
              <a:lnSpc>
                <a:spcPct val="100000"/>
              </a:lnSpc>
              <a:spcBef>
                <a:spcPts val="1000"/>
              </a:spcBef>
              <a:defRPr/>
            </a:pPr>
            <a:endParaRPr lang="de-DE" sz="2400" dirty="0"/>
          </a:p>
          <a:p>
            <a:pPr lvl="1">
              <a:lnSpc>
                <a:spcPct val="100000"/>
              </a:lnSpc>
              <a:spcBef>
                <a:spcPts val="1000"/>
              </a:spcBef>
              <a:defRPr/>
            </a:pPr>
            <a:endParaRPr lang="de-DE" sz="2400" dirty="0"/>
          </a:p>
          <a:p>
            <a:pPr marL="457200" lvl="1" indent="0">
              <a:lnSpc>
                <a:spcPct val="100000"/>
              </a:lnSpc>
              <a:spcBef>
                <a:spcPts val="1000"/>
              </a:spcBef>
              <a:buNone/>
              <a:defRPr/>
            </a:pPr>
            <a:r>
              <a:rPr lang="de-DE" sz="2400" b="1" dirty="0"/>
              <a:t>Prolaktin</a:t>
            </a:r>
            <a:r>
              <a:rPr lang="de-DE" sz="2400" dirty="0"/>
              <a:t> kann gesteigert werden durch:</a:t>
            </a:r>
            <a:endParaRPr sz="2400" dirty="0"/>
          </a:p>
          <a:p>
            <a:pPr lvl="1">
              <a:lnSpc>
                <a:spcPct val="100000"/>
              </a:lnSpc>
              <a:spcBef>
                <a:spcPts val="1000"/>
              </a:spcBef>
              <a:defRPr/>
            </a:pPr>
            <a:r>
              <a:rPr lang="de-DE" sz="2400" dirty="0"/>
              <a:t>nächtliches Stillen/ Abpumpen/ Entleeren der Brust</a:t>
            </a:r>
            <a:endParaRPr sz="2400" dirty="0"/>
          </a:p>
        </p:txBody>
      </p:sp>
      <p:pic>
        <p:nvPicPr>
          <p:cNvPr id="2" name="Aufgezeichneter Sound">
            <a:hlinkClick r:id="" action="ppaction://media"/>
            <a:extLst>
              <a:ext uri="{FF2B5EF4-FFF2-40B4-BE49-F238E27FC236}">
                <a16:creationId xmlns:a16="http://schemas.microsoft.com/office/drawing/2014/main" id="{A9C05030-83BB-E14F-1B2E-5E3878BF18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0000" y="18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Bildplatzhalter 3"/>
          <p:cNvPicPr>
            <a:picLocks noGrp="1" noChangeAspect="1"/>
          </p:cNvPicPr>
          <p:nvPr>
            <p:ph type="pic" sz="quarter" idx="14"/>
          </p:nvPr>
        </p:nvPicPr>
        <p:blipFill>
          <a:blip r:embed="rId5"/>
          <a:srcRect l="10997" t="14721" r="10909" b="19670"/>
          <a:stretch/>
        </p:blipFill>
        <p:spPr bwMode="auto">
          <a:xfrm>
            <a:off x="230163" y="3500082"/>
            <a:ext cx="3889376" cy="2449868"/>
          </a:xfrm>
          <a:prstGeom prst="rect">
            <a:avLst/>
          </a:prstGeom>
        </p:spPr>
      </p:pic>
      <p:sp>
        <p:nvSpPr>
          <p:cNvPr id="10" name="Textplatzhalter 9"/>
          <p:cNvSpPr>
            <a:spLocks noGrp="1"/>
          </p:cNvSpPr>
          <p:nvPr>
            <p:ph type="body" sz="quarter" idx="12"/>
          </p:nvPr>
        </p:nvSpPr>
        <p:spPr bwMode="auto"/>
        <p:txBody>
          <a:bodyPr/>
          <a:lstStyle/>
          <a:p>
            <a:pPr>
              <a:defRPr/>
            </a:pPr>
            <a:r>
              <a:rPr lang="de-DE"/>
              <a:t>Physiologie der Laktation</a:t>
            </a:r>
            <a:endParaRPr/>
          </a:p>
        </p:txBody>
      </p:sp>
      <p:sp>
        <p:nvSpPr>
          <p:cNvPr id="9" name="Textplatzhalter 8"/>
          <p:cNvSpPr>
            <a:spLocks noGrp="1"/>
          </p:cNvSpPr>
          <p:nvPr>
            <p:ph type="body" sz="quarter" idx="11"/>
          </p:nvPr>
        </p:nvSpPr>
        <p:spPr bwMode="auto"/>
        <p:txBody>
          <a:bodyPr/>
          <a:lstStyle/>
          <a:p>
            <a:pPr>
              <a:defRPr/>
            </a:pPr>
            <a:r>
              <a:rPr lang="de-DE" dirty="0"/>
              <a:t>03</a:t>
            </a:r>
            <a:endParaRPr dirty="0"/>
          </a:p>
        </p:txBody>
      </p:sp>
      <p:sp>
        <p:nvSpPr>
          <p:cNvPr id="11" name="Textplatzhalter 10"/>
          <p:cNvSpPr>
            <a:spLocks noGrp="1"/>
          </p:cNvSpPr>
          <p:nvPr>
            <p:ph type="body" sz="quarter" idx="13"/>
          </p:nvPr>
        </p:nvSpPr>
        <p:spPr bwMode="auto"/>
        <p:txBody>
          <a:bodyPr/>
          <a:lstStyle/>
          <a:p>
            <a:pPr>
              <a:defRPr/>
            </a:pPr>
            <a:r>
              <a:rPr lang="de-DE"/>
              <a:t>Hormonelle Steuerung der Brustdrüsenfunktion</a:t>
            </a:r>
            <a:endParaRPr/>
          </a:p>
        </p:txBody>
      </p:sp>
      <p:sp>
        <p:nvSpPr>
          <p:cNvPr id="6" name="Fußzeilenplatzhalter 5"/>
          <p:cNvSpPr>
            <a:spLocks noGrp="1"/>
          </p:cNvSpPr>
          <p:nvPr>
            <p:ph type="ftr" idx="15"/>
          </p:nvPr>
        </p:nvSpPr>
        <p:spPr bwMode="auto"/>
        <p:txBody>
          <a:bodyPr/>
          <a:lstStyle/>
          <a:p>
            <a:pPr>
              <a:lnSpc>
                <a:spcPct val="135000"/>
              </a:lnSpc>
              <a:buSzTx/>
              <a:defRPr/>
            </a:pPr>
            <a:r>
              <a:rPr lang="en-US" dirty="0"/>
              <a:t>MODUL 1</a:t>
            </a:r>
            <a:endParaRPr dirty="0"/>
          </a:p>
        </p:txBody>
      </p:sp>
      <p:sp>
        <p:nvSpPr>
          <p:cNvPr id="7" name="Foliennummernplatzhalter 6"/>
          <p:cNvSpPr>
            <a:spLocks noGrp="1"/>
          </p:cNvSpPr>
          <p:nvPr>
            <p:ph type="sldNum" idx="16"/>
          </p:nvPr>
        </p:nvSpPr>
        <p:spPr bwMode="auto"/>
        <p:txBody>
          <a:bodyPr/>
          <a:lstStyle/>
          <a:p>
            <a:pPr>
              <a:defRPr/>
            </a:pPr>
            <a:fld id="{00000000-1234-1234-1234-123412341234}" type="slidenum">
              <a:rPr lang="en-US"/>
              <a:t>35</a:t>
            </a:fld>
            <a:endParaRPr lang="en-US"/>
          </a:p>
        </p:txBody>
      </p:sp>
      <p:sp>
        <p:nvSpPr>
          <p:cNvPr id="12" name="Textplatzhalter 11"/>
          <p:cNvSpPr>
            <a:spLocks noGrp="1"/>
          </p:cNvSpPr>
          <p:nvPr>
            <p:ph type="body" sz="quarter" idx="17"/>
          </p:nvPr>
        </p:nvSpPr>
        <p:spPr bwMode="auto"/>
        <p:txBody>
          <a:bodyPr/>
          <a:lstStyle/>
          <a:p>
            <a:pPr marL="457200" lvl="1" indent="0">
              <a:lnSpc>
                <a:spcPct val="100000"/>
              </a:lnSpc>
              <a:spcBef>
                <a:spcPts val="1000"/>
              </a:spcBef>
              <a:buNone/>
              <a:defRPr/>
            </a:pPr>
            <a:r>
              <a:rPr lang="de-DE" sz="2400" b="1" dirty="0"/>
              <a:t>Oxytocin</a:t>
            </a:r>
            <a:endParaRPr sz="2400" dirty="0"/>
          </a:p>
          <a:p>
            <a:pPr lvl="1">
              <a:lnSpc>
                <a:spcPct val="100000"/>
              </a:lnSpc>
              <a:spcBef>
                <a:spcPts val="1000"/>
              </a:spcBef>
              <a:defRPr/>
            </a:pPr>
            <a:r>
              <a:rPr lang="de-DE" sz="2400" dirty="0"/>
              <a:t>Ausschüttung bei Stimulation                                                                       (Denken ans Baby, Ansehen des Babys)</a:t>
            </a:r>
            <a:endParaRPr sz="2400" dirty="0"/>
          </a:p>
          <a:p>
            <a:pPr lvl="1">
              <a:lnSpc>
                <a:spcPct val="100000"/>
              </a:lnSpc>
              <a:spcBef>
                <a:spcPts val="1000"/>
              </a:spcBef>
              <a:defRPr/>
            </a:pPr>
            <a:r>
              <a:rPr lang="de-DE" sz="2400" dirty="0"/>
              <a:t>sorgt für Auslösen des </a:t>
            </a:r>
            <a:r>
              <a:rPr lang="de-DE" sz="2400" dirty="0" err="1"/>
              <a:t>Milchspendereflexes</a:t>
            </a:r>
            <a:endParaRPr sz="2400" dirty="0"/>
          </a:p>
          <a:p>
            <a:pPr lvl="1">
              <a:lnSpc>
                <a:spcPct val="100000"/>
              </a:lnSpc>
              <a:spcBef>
                <a:spcPts val="1000"/>
              </a:spcBef>
              <a:defRPr/>
            </a:pPr>
            <a:r>
              <a:rPr lang="de-DE" sz="2400" dirty="0"/>
              <a:t>Oxytocin ist störanfällig bei Stress, Schmerzen, hohem Blutverlust, Nikotin, etc.</a:t>
            </a:r>
            <a:endParaRPr sz="2400" dirty="0"/>
          </a:p>
          <a:p>
            <a:pPr lvl="1">
              <a:lnSpc>
                <a:spcPct val="100000"/>
              </a:lnSpc>
              <a:spcBef>
                <a:spcPts val="1000"/>
              </a:spcBef>
              <a:defRPr/>
            </a:pPr>
            <a:r>
              <a:rPr lang="de-DE" sz="2400" dirty="0"/>
              <a:t>unterstützt Bindung und Urvertrauen, baut Stress ab</a:t>
            </a:r>
            <a:endParaRPr sz="2400" dirty="0"/>
          </a:p>
          <a:p>
            <a:pPr lvl="1">
              <a:lnSpc>
                <a:spcPct val="100000"/>
              </a:lnSpc>
              <a:spcBef>
                <a:spcPts val="1000"/>
              </a:spcBef>
              <a:defRPr/>
            </a:pPr>
            <a:endParaRPr lang="de-DE" sz="2400" dirty="0"/>
          </a:p>
          <a:p>
            <a:pPr lvl="1">
              <a:lnSpc>
                <a:spcPct val="100000"/>
              </a:lnSpc>
              <a:spcBef>
                <a:spcPts val="1000"/>
              </a:spcBef>
              <a:defRPr/>
            </a:pPr>
            <a:endParaRPr lang="de-DE" sz="2400" dirty="0"/>
          </a:p>
          <a:p>
            <a:pPr marL="457200" lvl="1" indent="0">
              <a:lnSpc>
                <a:spcPct val="100000"/>
              </a:lnSpc>
              <a:spcBef>
                <a:spcPts val="1000"/>
              </a:spcBef>
              <a:buNone/>
              <a:defRPr/>
            </a:pPr>
            <a:r>
              <a:rPr lang="de-DE" sz="2400" b="1" dirty="0"/>
              <a:t>Oxytocin</a:t>
            </a:r>
            <a:r>
              <a:rPr lang="de-DE" sz="2400" dirty="0"/>
              <a:t> kann gesteigert werden durch:</a:t>
            </a:r>
            <a:endParaRPr sz="2400" dirty="0"/>
          </a:p>
          <a:p>
            <a:pPr lvl="1">
              <a:lnSpc>
                <a:spcPct val="100000"/>
              </a:lnSpc>
              <a:spcBef>
                <a:spcPts val="1000"/>
              </a:spcBef>
              <a:defRPr/>
            </a:pPr>
            <a:r>
              <a:rPr lang="de-DE" sz="2400" dirty="0"/>
              <a:t>Hautkontakt, Denken an das Kind, Ansehen des Kindes</a:t>
            </a:r>
            <a:endParaRPr sz="2400" dirty="0"/>
          </a:p>
          <a:p>
            <a:pPr lvl="1">
              <a:lnSpc>
                <a:spcPct val="100000"/>
              </a:lnSpc>
              <a:spcBef>
                <a:spcPts val="1000"/>
              </a:spcBef>
              <a:defRPr/>
            </a:pPr>
            <a:r>
              <a:rPr lang="de-DE" sz="2400" dirty="0"/>
              <a:t>Häufigeres Abpumpen/ Stillen</a:t>
            </a:r>
            <a:endParaRPr sz="2400" dirty="0"/>
          </a:p>
        </p:txBody>
      </p:sp>
      <p:pic>
        <p:nvPicPr>
          <p:cNvPr id="2" name="Aufgezeichneter Sound">
            <a:hlinkClick r:id="" action="ppaction://media"/>
            <a:extLst>
              <a:ext uri="{FF2B5EF4-FFF2-40B4-BE49-F238E27FC236}">
                <a16:creationId xmlns:a16="http://schemas.microsoft.com/office/drawing/2014/main" id="{AF228F47-E612-BEBE-620E-145E72B67B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0000" y="18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92A6668F-8308-4B94-A6C3-9D33F23369FB}"/>
              </a:ext>
            </a:extLst>
          </p:cNvPr>
          <p:cNvPicPr>
            <a:picLocks noGrp="1" noChangeAspect="1"/>
          </p:cNvPicPr>
          <p:nvPr>
            <p:ph type="pic" sz="quarter" idx="14"/>
          </p:nvPr>
        </p:nvPicPr>
        <p:blipFill>
          <a:blip r:embed="rId5"/>
          <a:srcRect t="7994" b="7994"/>
          <a:stretch/>
        </p:blipFill>
        <p:spPr>
          <a:xfrm>
            <a:off x="230163" y="3500082"/>
            <a:ext cx="3889376" cy="2449868"/>
          </a:xfrm>
        </p:spPr>
      </p:pic>
      <p:sp>
        <p:nvSpPr>
          <p:cNvPr id="3" name="Textplatzhalter 2">
            <a:extLst>
              <a:ext uri="{FF2B5EF4-FFF2-40B4-BE49-F238E27FC236}">
                <a16:creationId xmlns:a16="http://schemas.microsoft.com/office/drawing/2014/main" id="{F31F1C8D-0C7F-B543-A17C-FBC84855867B}"/>
              </a:ext>
            </a:extLst>
          </p:cNvPr>
          <p:cNvSpPr>
            <a:spLocks noGrp="1"/>
          </p:cNvSpPr>
          <p:nvPr>
            <p:ph type="body" sz="quarter" idx="12"/>
          </p:nvPr>
        </p:nvSpPr>
        <p:spPr/>
        <p:txBody>
          <a:bodyPr/>
          <a:lstStyle/>
          <a:p>
            <a:r>
              <a:rPr lang="de-DE" dirty="0">
                <a:solidFill>
                  <a:schemeClr val="bg1"/>
                </a:solidFill>
              </a:rPr>
              <a:t>Physiologie der Laktation</a:t>
            </a:r>
          </a:p>
        </p:txBody>
      </p:sp>
      <p:sp>
        <p:nvSpPr>
          <p:cNvPr id="4" name="Textplatzhalter 3">
            <a:extLst>
              <a:ext uri="{FF2B5EF4-FFF2-40B4-BE49-F238E27FC236}">
                <a16:creationId xmlns:a16="http://schemas.microsoft.com/office/drawing/2014/main" id="{27394260-B052-3F49-AF81-E63662F31D45}"/>
              </a:ext>
            </a:extLst>
          </p:cNvPr>
          <p:cNvSpPr>
            <a:spLocks noGrp="1"/>
          </p:cNvSpPr>
          <p:nvPr>
            <p:ph type="body" sz="quarter" idx="11"/>
          </p:nvPr>
        </p:nvSpPr>
        <p:spPr/>
        <p:txBody>
          <a:bodyPr/>
          <a:lstStyle/>
          <a:p>
            <a:r>
              <a:rPr lang="de-DE" dirty="0"/>
              <a:t>03</a:t>
            </a:r>
          </a:p>
        </p:txBody>
      </p:sp>
      <p:sp>
        <p:nvSpPr>
          <p:cNvPr id="5" name="Textplatzhalter 4">
            <a:extLst>
              <a:ext uri="{FF2B5EF4-FFF2-40B4-BE49-F238E27FC236}">
                <a16:creationId xmlns:a16="http://schemas.microsoft.com/office/drawing/2014/main" id="{D6A91226-137D-1548-A6D1-CD4445B41246}"/>
              </a:ext>
            </a:extLst>
          </p:cNvPr>
          <p:cNvSpPr>
            <a:spLocks noGrp="1"/>
          </p:cNvSpPr>
          <p:nvPr>
            <p:ph type="body" sz="quarter" idx="13"/>
          </p:nvPr>
        </p:nvSpPr>
        <p:spPr/>
        <p:txBody>
          <a:bodyPr/>
          <a:lstStyle/>
          <a:p>
            <a:r>
              <a:rPr lang="de-DE" dirty="0" err="1"/>
              <a:t>Milchspendereflex</a:t>
            </a:r>
            <a:endParaRPr lang="de-DE" dirty="0"/>
          </a:p>
        </p:txBody>
      </p:sp>
      <p:sp>
        <p:nvSpPr>
          <p:cNvPr id="6" name="Textplatzhalter 5">
            <a:extLst>
              <a:ext uri="{FF2B5EF4-FFF2-40B4-BE49-F238E27FC236}">
                <a16:creationId xmlns:a16="http://schemas.microsoft.com/office/drawing/2014/main" id="{ACE26B14-5822-584B-8744-983C2618C32F}"/>
              </a:ext>
            </a:extLst>
          </p:cNvPr>
          <p:cNvSpPr>
            <a:spLocks noGrp="1"/>
          </p:cNvSpPr>
          <p:nvPr>
            <p:ph type="body" sz="quarter" idx="17"/>
          </p:nvPr>
        </p:nvSpPr>
        <p:spPr/>
        <p:txBody>
          <a:bodyPr/>
          <a:lstStyle/>
          <a:p>
            <a:pPr lvl="1" indent="-254000">
              <a:lnSpc>
                <a:spcPct val="100000"/>
              </a:lnSpc>
              <a:spcBef>
                <a:spcPts val="1000"/>
              </a:spcBef>
              <a:buSzPts val="2200"/>
            </a:pPr>
            <a:r>
              <a:rPr lang="de-DE" sz="2400" b="1" dirty="0"/>
              <a:t>ausgelöst durch Saugen des Kindes </a:t>
            </a:r>
            <a:r>
              <a:rPr lang="de-DE" sz="2400" dirty="0"/>
              <a:t>an der Brust, </a:t>
            </a:r>
            <a:r>
              <a:rPr lang="de-DE" sz="2400" b="1" dirty="0"/>
              <a:t>Abpumpen</a:t>
            </a:r>
            <a:r>
              <a:rPr lang="de-DE" sz="2400" dirty="0"/>
              <a:t>, </a:t>
            </a:r>
            <a:r>
              <a:rPr lang="de-DE" sz="2400" b="1" dirty="0"/>
              <a:t>manuelle Brustentleerung</a:t>
            </a:r>
            <a:r>
              <a:rPr lang="de-DE" sz="2400" dirty="0"/>
              <a:t>, Gedanken an das Kind, Weinen des Kindes o.ä.</a:t>
            </a:r>
          </a:p>
          <a:p>
            <a:pPr lvl="1" indent="-254000">
              <a:lnSpc>
                <a:spcPct val="100000"/>
              </a:lnSpc>
              <a:spcBef>
                <a:spcPts val="1000"/>
              </a:spcBef>
              <a:buSzPts val="2200"/>
            </a:pPr>
            <a:r>
              <a:rPr lang="de-DE" sz="2400" dirty="0"/>
              <a:t>Oxytocin-vermittelt werden </a:t>
            </a:r>
            <a:r>
              <a:rPr lang="de-DE" sz="2400" b="1" dirty="0"/>
              <a:t>Alveolen durch winzige Muskeln zusammengedrückt</a:t>
            </a:r>
            <a:r>
              <a:rPr lang="de-DE" sz="2400" dirty="0"/>
              <a:t>, die </a:t>
            </a:r>
            <a:r>
              <a:rPr lang="de-DE" sz="2400" b="1" dirty="0"/>
              <a:t>Milchgänge weiten sich</a:t>
            </a:r>
            <a:r>
              <a:rPr lang="de-DE" sz="2400" dirty="0"/>
              <a:t>, die </a:t>
            </a:r>
            <a:r>
              <a:rPr lang="de-DE" sz="2400" b="1" dirty="0"/>
              <a:t>Muttermilch fließt über die Milchgänge Richtung Brustwarze </a:t>
            </a:r>
            <a:r>
              <a:rPr lang="de-DE" sz="2400" dirty="0"/>
              <a:t>und entleert sich</a:t>
            </a:r>
          </a:p>
        </p:txBody>
      </p:sp>
      <p:sp>
        <p:nvSpPr>
          <p:cNvPr id="7" name="Fußzeilenplatzhalter 5">
            <a:extLst>
              <a:ext uri="{FF2B5EF4-FFF2-40B4-BE49-F238E27FC236}">
                <a16:creationId xmlns:a16="http://schemas.microsoft.com/office/drawing/2014/main" id="{1DEE88ED-67FE-1149-AD80-A8F54299F347}"/>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8" name="Foliennummernplatzhalter 6">
            <a:extLst>
              <a:ext uri="{FF2B5EF4-FFF2-40B4-BE49-F238E27FC236}">
                <a16:creationId xmlns:a16="http://schemas.microsoft.com/office/drawing/2014/main" id="{8C19D74D-956F-9447-9228-18D442C9866D}"/>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36</a:t>
            </a:fld>
            <a:endParaRPr lang="en-US"/>
          </a:p>
        </p:txBody>
      </p:sp>
      <p:pic>
        <p:nvPicPr>
          <p:cNvPr id="2" name="Aufgezeichneter Sound">
            <a:hlinkClick r:id="" action="ppaction://media"/>
            <a:extLst>
              <a:ext uri="{FF2B5EF4-FFF2-40B4-BE49-F238E27FC236}">
                <a16:creationId xmlns:a16="http://schemas.microsoft.com/office/drawing/2014/main" id="{5F3B4012-627A-7D96-FFAA-2D858DE933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900000"/>
            <a:ext cx="406400" cy="406400"/>
          </a:xfrm>
          <a:prstGeom prst="rect">
            <a:avLst/>
          </a:prstGeom>
        </p:spPr>
      </p:pic>
    </p:spTree>
    <p:extLst>
      <p:ext uri="{BB962C8B-B14F-4D97-AF65-F5344CB8AC3E}">
        <p14:creationId xmlns:p14="http://schemas.microsoft.com/office/powerpoint/2010/main" val="41931246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58ABBED6-60C5-4D65-A002-E76AB911E86D}"/>
              </a:ext>
            </a:extLst>
          </p:cNvPr>
          <p:cNvPicPr>
            <a:picLocks noGrp="1" noChangeAspect="1"/>
          </p:cNvPicPr>
          <p:nvPr>
            <p:ph type="pic" sz="quarter" idx="14"/>
          </p:nvPr>
        </p:nvPicPr>
        <p:blipFill rotWithShape="1">
          <a:blip r:embed="rId5"/>
          <a:srcRect l="3765" t="14960" r="17071" b="18532"/>
          <a:stretch/>
        </p:blipFill>
        <p:spPr>
          <a:xfrm>
            <a:off x="230163" y="3500082"/>
            <a:ext cx="3889376" cy="2449868"/>
          </a:xfrm>
        </p:spPr>
      </p:pic>
      <p:sp>
        <p:nvSpPr>
          <p:cNvPr id="3" name="Textplatzhalter 2">
            <a:extLst>
              <a:ext uri="{FF2B5EF4-FFF2-40B4-BE49-F238E27FC236}">
                <a16:creationId xmlns:a16="http://schemas.microsoft.com/office/drawing/2014/main" id="{9FDD9781-ECDF-224C-BAEB-1E0337C4E7FC}"/>
              </a:ext>
            </a:extLst>
          </p:cNvPr>
          <p:cNvSpPr>
            <a:spLocks noGrp="1"/>
          </p:cNvSpPr>
          <p:nvPr>
            <p:ph type="body" sz="quarter" idx="12"/>
          </p:nvPr>
        </p:nvSpPr>
        <p:spPr/>
        <p:txBody>
          <a:bodyPr/>
          <a:lstStyle/>
          <a:p>
            <a:r>
              <a:rPr lang="de-DE" dirty="0">
                <a:solidFill>
                  <a:schemeClr val="bg1"/>
                </a:solidFill>
              </a:rPr>
              <a:t>Physiologie der Laktation</a:t>
            </a:r>
          </a:p>
        </p:txBody>
      </p:sp>
      <p:sp>
        <p:nvSpPr>
          <p:cNvPr id="4" name="Textplatzhalter 3">
            <a:extLst>
              <a:ext uri="{FF2B5EF4-FFF2-40B4-BE49-F238E27FC236}">
                <a16:creationId xmlns:a16="http://schemas.microsoft.com/office/drawing/2014/main" id="{7ADC1D2F-C359-A14A-99DA-8A416E600CA8}"/>
              </a:ext>
            </a:extLst>
          </p:cNvPr>
          <p:cNvSpPr>
            <a:spLocks noGrp="1"/>
          </p:cNvSpPr>
          <p:nvPr>
            <p:ph type="body" sz="quarter" idx="11"/>
          </p:nvPr>
        </p:nvSpPr>
        <p:spPr/>
        <p:txBody>
          <a:bodyPr/>
          <a:lstStyle/>
          <a:p>
            <a:r>
              <a:rPr lang="de-DE" dirty="0"/>
              <a:t>03</a:t>
            </a:r>
          </a:p>
        </p:txBody>
      </p:sp>
      <p:sp>
        <p:nvSpPr>
          <p:cNvPr id="5" name="Textplatzhalter 4">
            <a:extLst>
              <a:ext uri="{FF2B5EF4-FFF2-40B4-BE49-F238E27FC236}">
                <a16:creationId xmlns:a16="http://schemas.microsoft.com/office/drawing/2014/main" id="{D38D9F70-133B-5F41-B09E-17E66DD83E6F}"/>
              </a:ext>
            </a:extLst>
          </p:cNvPr>
          <p:cNvSpPr>
            <a:spLocks noGrp="1"/>
          </p:cNvSpPr>
          <p:nvPr>
            <p:ph type="body" sz="quarter" idx="13"/>
          </p:nvPr>
        </p:nvSpPr>
        <p:spPr/>
        <p:txBody>
          <a:bodyPr/>
          <a:lstStyle/>
          <a:p>
            <a:r>
              <a:rPr lang="de-DE" dirty="0" err="1"/>
              <a:t>Milchspendereflex</a:t>
            </a:r>
            <a:endParaRPr lang="de-DE" dirty="0"/>
          </a:p>
        </p:txBody>
      </p:sp>
      <p:sp>
        <p:nvSpPr>
          <p:cNvPr id="6" name="Textplatzhalter 5">
            <a:extLst>
              <a:ext uri="{FF2B5EF4-FFF2-40B4-BE49-F238E27FC236}">
                <a16:creationId xmlns:a16="http://schemas.microsoft.com/office/drawing/2014/main" id="{245A5106-551B-B344-A0D9-5D8F167B87C2}"/>
              </a:ext>
            </a:extLst>
          </p:cNvPr>
          <p:cNvSpPr>
            <a:spLocks noGrp="1"/>
          </p:cNvSpPr>
          <p:nvPr>
            <p:ph type="body" sz="quarter" idx="17"/>
          </p:nvPr>
        </p:nvSpPr>
        <p:spPr/>
        <p:txBody>
          <a:bodyPr/>
          <a:lstStyle/>
          <a:p>
            <a:pPr lvl="1">
              <a:lnSpc>
                <a:spcPct val="100000"/>
              </a:lnSpc>
              <a:spcBef>
                <a:spcPts val="1000"/>
              </a:spcBef>
              <a:buFont typeface="Arial"/>
              <a:buChar char="•"/>
              <a:defRPr/>
            </a:pPr>
            <a:r>
              <a:rPr lang="de-DE" sz="2400" dirty="0"/>
              <a:t>während einer Stillmahlzeit pro Brust ca. 2-3 Mal (maximal 9 Mal)</a:t>
            </a:r>
          </a:p>
          <a:p>
            <a:pPr lvl="1">
              <a:lnSpc>
                <a:spcPct val="100000"/>
              </a:lnSpc>
              <a:spcBef>
                <a:spcPts val="1000"/>
              </a:spcBef>
              <a:buFont typeface="Arial"/>
              <a:buChar char="•"/>
              <a:defRPr/>
            </a:pPr>
            <a:r>
              <a:rPr lang="de-DE" sz="2400" dirty="0"/>
              <a:t>während eines Abpumpvorgangs von 15 Minuten ca. 2-3 </a:t>
            </a:r>
            <a:r>
              <a:rPr lang="de-DE" sz="2400" dirty="0" err="1"/>
              <a:t>Milchspendereflexe</a:t>
            </a:r>
            <a:endParaRPr lang="de-DE" sz="2400" dirty="0"/>
          </a:p>
          <a:p>
            <a:pPr lvl="1">
              <a:lnSpc>
                <a:spcPct val="100000"/>
              </a:lnSpc>
              <a:spcBef>
                <a:spcPts val="1000"/>
              </a:spcBef>
              <a:buFont typeface="Arial"/>
              <a:buChar char="•"/>
              <a:defRPr/>
            </a:pPr>
            <a:r>
              <a:rPr lang="de-DE" sz="2400" dirty="0"/>
              <a:t>langer </a:t>
            </a:r>
            <a:r>
              <a:rPr lang="de-DE" sz="2400" dirty="0" err="1"/>
              <a:t>Milchspendereflex</a:t>
            </a:r>
            <a:r>
              <a:rPr lang="de-DE" sz="2400" dirty="0"/>
              <a:t> dauert bis zu 3,5 Minuten, ein kurzer z.B. 45 Sekunden</a:t>
            </a:r>
          </a:p>
          <a:p>
            <a:pPr lvl="1">
              <a:lnSpc>
                <a:spcPct val="100000"/>
              </a:lnSpc>
              <a:spcBef>
                <a:spcPts val="1000"/>
              </a:spcBef>
              <a:buFont typeface="Arial"/>
              <a:buChar char="•"/>
              <a:defRPr/>
            </a:pPr>
            <a:r>
              <a:rPr lang="de-DE" sz="2400" dirty="0"/>
              <a:t>erster </a:t>
            </a:r>
            <a:r>
              <a:rPr lang="de-DE" sz="2400" dirty="0" err="1"/>
              <a:t>Milchspendereflex</a:t>
            </a:r>
            <a:r>
              <a:rPr lang="de-DE" sz="2400" dirty="0"/>
              <a:t> während Stillmahlzeit am stärksten und am schnellsten</a:t>
            </a:r>
          </a:p>
        </p:txBody>
      </p:sp>
      <p:sp>
        <p:nvSpPr>
          <p:cNvPr id="7" name="Fußzeilenplatzhalter 5">
            <a:extLst>
              <a:ext uri="{FF2B5EF4-FFF2-40B4-BE49-F238E27FC236}">
                <a16:creationId xmlns:a16="http://schemas.microsoft.com/office/drawing/2014/main" id="{CA168C4E-0B46-0845-9136-C964DF665E7B}"/>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8" name="Foliennummernplatzhalter 6">
            <a:extLst>
              <a:ext uri="{FF2B5EF4-FFF2-40B4-BE49-F238E27FC236}">
                <a16:creationId xmlns:a16="http://schemas.microsoft.com/office/drawing/2014/main" id="{277BD7F2-2C4D-6A41-9094-D1BA09C2D1E3}"/>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37</a:t>
            </a:fld>
            <a:endParaRPr lang="en-US"/>
          </a:p>
        </p:txBody>
      </p:sp>
      <p:pic>
        <p:nvPicPr>
          <p:cNvPr id="2" name="Aufgezeichneter Sound">
            <a:hlinkClick r:id="" action="ppaction://media"/>
            <a:extLst>
              <a:ext uri="{FF2B5EF4-FFF2-40B4-BE49-F238E27FC236}">
                <a16:creationId xmlns:a16="http://schemas.microsoft.com/office/drawing/2014/main" id="{A35D9422-6E36-E069-A8D2-CDB72DAD45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900000"/>
            <a:ext cx="406400" cy="406400"/>
          </a:xfrm>
          <a:prstGeom prst="rect">
            <a:avLst/>
          </a:prstGeom>
        </p:spPr>
      </p:pic>
    </p:spTree>
    <p:extLst>
      <p:ext uri="{BB962C8B-B14F-4D97-AF65-F5344CB8AC3E}">
        <p14:creationId xmlns:p14="http://schemas.microsoft.com/office/powerpoint/2010/main" val="3264298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Bildplatzhalter 2"/>
          <p:cNvPicPr>
            <a:picLocks noGrp="1" noChangeAspect="1"/>
          </p:cNvPicPr>
          <p:nvPr>
            <p:ph type="pic" sz="quarter" idx="14"/>
          </p:nvPr>
        </p:nvPicPr>
        <p:blipFill>
          <a:blip r:embed="rId5"/>
          <a:srcRect l="17153" t="17146" r="5245" b="17647"/>
          <a:stretch/>
        </p:blipFill>
        <p:spPr bwMode="auto">
          <a:xfrm>
            <a:off x="225805" y="3519675"/>
            <a:ext cx="3889376" cy="2449868"/>
          </a:xfrm>
          <a:prstGeom prst="rect">
            <a:avLst/>
          </a:prstGeom>
        </p:spPr>
      </p:pic>
      <p:sp>
        <p:nvSpPr>
          <p:cNvPr id="10" name="Textplatzhalter 9"/>
          <p:cNvSpPr>
            <a:spLocks noGrp="1"/>
          </p:cNvSpPr>
          <p:nvPr>
            <p:ph type="body" sz="quarter" idx="12"/>
          </p:nvPr>
        </p:nvSpPr>
        <p:spPr bwMode="auto"/>
        <p:txBody>
          <a:bodyPr/>
          <a:lstStyle/>
          <a:p>
            <a:pPr>
              <a:defRPr/>
            </a:pPr>
            <a:r>
              <a:rPr lang="de-DE"/>
              <a:t>Physiologie der Laktation</a:t>
            </a:r>
            <a:endParaRPr/>
          </a:p>
        </p:txBody>
      </p:sp>
      <p:sp>
        <p:nvSpPr>
          <p:cNvPr id="9" name="Textplatzhalter 8"/>
          <p:cNvSpPr>
            <a:spLocks noGrp="1"/>
          </p:cNvSpPr>
          <p:nvPr>
            <p:ph type="body" sz="quarter" idx="11"/>
          </p:nvPr>
        </p:nvSpPr>
        <p:spPr bwMode="auto"/>
        <p:txBody>
          <a:bodyPr/>
          <a:lstStyle/>
          <a:p>
            <a:pPr>
              <a:defRPr/>
            </a:pPr>
            <a:r>
              <a:rPr lang="de-DE" dirty="0"/>
              <a:t>03</a:t>
            </a:r>
            <a:endParaRPr dirty="0"/>
          </a:p>
        </p:txBody>
      </p:sp>
      <p:sp>
        <p:nvSpPr>
          <p:cNvPr id="11" name="Textplatzhalter 10"/>
          <p:cNvSpPr>
            <a:spLocks noGrp="1"/>
          </p:cNvSpPr>
          <p:nvPr>
            <p:ph type="body" sz="quarter" idx="13"/>
          </p:nvPr>
        </p:nvSpPr>
        <p:spPr bwMode="auto"/>
        <p:txBody>
          <a:bodyPr/>
          <a:lstStyle/>
          <a:p>
            <a:pPr>
              <a:defRPr/>
            </a:pPr>
            <a:r>
              <a:rPr lang="de-DE"/>
              <a:t>Veränderungen im Verlauf der Schwangerschaft</a:t>
            </a:r>
            <a:endParaRPr/>
          </a:p>
        </p:txBody>
      </p:sp>
      <p:sp>
        <p:nvSpPr>
          <p:cNvPr id="6" name="Fußzeilenplatzhalter 5"/>
          <p:cNvSpPr>
            <a:spLocks noGrp="1"/>
          </p:cNvSpPr>
          <p:nvPr>
            <p:ph type="ftr" idx="15"/>
          </p:nvPr>
        </p:nvSpPr>
        <p:spPr bwMode="auto"/>
        <p:txBody>
          <a:bodyPr/>
          <a:lstStyle/>
          <a:p>
            <a:pPr>
              <a:lnSpc>
                <a:spcPct val="135000"/>
              </a:lnSpc>
              <a:buSzTx/>
              <a:defRPr/>
            </a:pPr>
            <a:r>
              <a:rPr lang="en-US" dirty="0"/>
              <a:t>MODUL 1</a:t>
            </a:r>
            <a:endParaRPr dirty="0"/>
          </a:p>
        </p:txBody>
      </p:sp>
      <p:sp>
        <p:nvSpPr>
          <p:cNvPr id="7" name="Foliennummernplatzhalter 6"/>
          <p:cNvSpPr>
            <a:spLocks noGrp="1"/>
          </p:cNvSpPr>
          <p:nvPr>
            <p:ph type="sldNum" idx="16"/>
          </p:nvPr>
        </p:nvSpPr>
        <p:spPr bwMode="auto"/>
        <p:txBody>
          <a:bodyPr/>
          <a:lstStyle/>
          <a:p>
            <a:pPr>
              <a:defRPr/>
            </a:pPr>
            <a:fld id="{00000000-1234-1234-1234-123412341234}" type="slidenum">
              <a:rPr lang="en-US"/>
              <a:t>38</a:t>
            </a:fld>
            <a:endParaRPr lang="en-US"/>
          </a:p>
        </p:txBody>
      </p:sp>
      <p:sp>
        <p:nvSpPr>
          <p:cNvPr id="13" name="Textplatzhalter 12"/>
          <p:cNvSpPr>
            <a:spLocks noGrp="1"/>
          </p:cNvSpPr>
          <p:nvPr>
            <p:ph type="body" sz="quarter" idx="17"/>
          </p:nvPr>
        </p:nvSpPr>
        <p:spPr bwMode="auto"/>
        <p:txBody>
          <a:bodyPr/>
          <a:lstStyle/>
          <a:p>
            <a:pPr marL="457200" lvl="1" indent="0">
              <a:lnSpc>
                <a:spcPct val="100000"/>
              </a:lnSpc>
              <a:spcBef>
                <a:spcPts val="1000"/>
              </a:spcBef>
              <a:buNone/>
              <a:defRPr/>
            </a:pPr>
            <a:r>
              <a:rPr lang="de-DE" sz="2400" b="1" dirty="0"/>
              <a:t>Auch Mütter von extrem Frühgeborenen können Milch produzieren!</a:t>
            </a:r>
            <a:endParaRPr sz="2400" dirty="0"/>
          </a:p>
          <a:p>
            <a:pPr marL="457200" lvl="1" indent="0">
              <a:lnSpc>
                <a:spcPct val="100000"/>
              </a:lnSpc>
              <a:spcBef>
                <a:spcPts val="1000"/>
              </a:spcBef>
              <a:buNone/>
              <a:defRPr/>
            </a:pPr>
            <a:r>
              <a:rPr lang="de-DE" sz="2400" b="1" dirty="0" err="1"/>
              <a:t>Präpartale</a:t>
            </a:r>
            <a:r>
              <a:rPr lang="de-DE" sz="2400" b="1" dirty="0"/>
              <a:t> Milch bildet sich ungefähr ab der 16. Schwangerschaftswoche!</a:t>
            </a:r>
            <a:endParaRPr sz="2400" dirty="0"/>
          </a:p>
          <a:p>
            <a:pPr lvl="1">
              <a:lnSpc>
                <a:spcPct val="100000"/>
              </a:lnSpc>
              <a:spcBef>
                <a:spcPts val="1000"/>
              </a:spcBef>
              <a:buFont typeface="Arial"/>
              <a:buChar char="•"/>
              <a:defRPr/>
            </a:pPr>
            <a:endParaRPr lang="de-DE" sz="2400" b="1" dirty="0"/>
          </a:p>
          <a:p>
            <a:pPr lvl="1">
              <a:lnSpc>
                <a:spcPct val="100000"/>
              </a:lnSpc>
              <a:spcBef>
                <a:spcPts val="1000"/>
              </a:spcBef>
              <a:buFont typeface="Arial"/>
              <a:buChar char="•"/>
              <a:defRPr/>
            </a:pPr>
            <a:r>
              <a:rPr lang="de-DE" sz="2400" dirty="0"/>
              <a:t>zunehmende Sensibilität der Mamillen</a:t>
            </a:r>
            <a:endParaRPr sz="2400" dirty="0"/>
          </a:p>
          <a:p>
            <a:pPr lvl="1">
              <a:lnSpc>
                <a:spcPct val="100000"/>
              </a:lnSpc>
              <a:spcBef>
                <a:spcPts val="1000"/>
              </a:spcBef>
              <a:buFont typeface="Arial"/>
              <a:buChar char="•"/>
              <a:defRPr/>
            </a:pPr>
            <a:r>
              <a:rPr lang="de-DE" sz="2400" dirty="0"/>
              <a:t>Vergrößerung der Areola</a:t>
            </a:r>
            <a:endParaRPr sz="2400" dirty="0"/>
          </a:p>
          <a:p>
            <a:pPr lvl="1">
              <a:lnSpc>
                <a:spcPct val="100000"/>
              </a:lnSpc>
              <a:spcBef>
                <a:spcPts val="1000"/>
              </a:spcBef>
              <a:buFont typeface="Arial"/>
              <a:buChar char="•"/>
              <a:defRPr/>
            </a:pPr>
            <a:r>
              <a:rPr lang="de-DE" sz="2400" dirty="0"/>
              <a:t>Intensivierung der Pigmentierung der Areola</a:t>
            </a:r>
            <a:endParaRPr sz="2400" dirty="0"/>
          </a:p>
          <a:p>
            <a:pPr lvl="1">
              <a:lnSpc>
                <a:spcPct val="100000"/>
              </a:lnSpc>
              <a:spcBef>
                <a:spcPts val="1000"/>
              </a:spcBef>
              <a:buFont typeface="Arial"/>
              <a:buChar char="•"/>
              <a:defRPr/>
            </a:pPr>
            <a:r>
              <a:rPr lang="de-DE" sz="2400" dirty="0"/>
              <a:t>Hervortreten der </a:t>
            </a:r>
            <a:r>
              <a:rPr lang="de-DE" sz="2400" dirty="0" err="1"/>
              <a:t>Montgomerydrüsen</a:t>
            </a:r>
            <a:endParaRPr sz="2400" dirty="0"/>
          </a:p>
          <a:p>
            <a:pPr lvl="1">
              <a:lnSpc>
                <a:spcPct val="100000"/>
              </a:lnSpc>
              <a:spcBef>
                <a:spcPts val="1000"/>
              </a:spcBef>
              <a:buFont typeface="Arial"/>
              <a:buChar char="•"/>
              <a:defRPr/>
            </a:pPr>
            <a:r>
              <a:rPr lang="de-DE" sz="2400" dirty="0"/>
              <a:t>Venenzeichnung</a:t>
            </a:r>
            <a:endParaRPr lang="de-DE" sz="2400" b="1" dirty="0"/>
          </a:p>
        </p:txBody>
      </p:sp>
      <p:pic>
        <p:nvPicPr>
          <p:cNvPr id="2" name="Aufgezeichneter Sound">
            <a:hlinkClick r:id="" action="ppaction://media"/>
            <a:extLst>
              <a:ext uri="{FF2B5EF4-FFF2-40B4-BE49-F238E27FC236}">
                <a16:creationId xmlns:a16="http://schemas.microsoft.com/office/drawing/2014/main" id="{7F3AE24F-5895-5ED7-D878-3EDB71BA5C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36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http://schemas.openxmlformats.org/officeDocument/2006/math" xmlns:w="http://schemas.openxmlformats.org/wordprocessingml/2006/main">
      <p:transition spd="slow"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 name="Textplatzhalter 11"/>
          <p:cNvSpPr>
            <a:spLocks noGrp="1"/>
          </p:cNvSpPr>
          <p:nvPr>
            <p:ph type="body" sz="quarter" idx="17"/>
          </p:nvPr>
        </p:nvSpPr>
        <p:spPr bwMode="auto">
          <a:xfrm>
            <a:off x="4329874" y="225425"/>
            <a:ext cx="7633526" cy="6403975"/>
          </a:xfrm>
        </p:spPr>
        <p:txBody>
          <a:bodyPr/>
          <a:lstStyle/>
          <a:p>
            <a:pPr marL="457200" lvl="1" indent="0">
              <a:spcBef>
                <a:spcPts val="0"/>
              </a:spcBef>
              <a:buNone/>
              <a:defRPr/>
            </a:pPr>
            <a:r>
              <a:rPr lang="de-DE" sz="2400" b="1" dirty="0"/>
              <a:t>Sekretorische Differenzierung (</a:t>
            </a:r>
            <a:r>
              <a:rPr lang="de-DE" sz="2400" b="1" dirty="0" err="1"/>
              <a:t>Laktogenese</a:t>
            </a:r>
            <a:r>
              <a:rPr lang="de-DE" sz="2400" b="1" dirty="0"/>
              <a:t> I) bis Geburt</a:t>
            </a:r>
            <a:endParaRPr dirty="0"/>
          </a:p>
          <a:p>
            <a:pPr marL="457200" lvl="1" indent="0">
              <a:spcBef>
                <a:spcPts val="0"/>
              </a:spcBef>
              <a:buNone/>
              <a:defRPr/>
            </a:pPr>
            <a:endParaRPr lang="de-DE" sz="2400" b="1" dirty="0"/>
          </a:p>
          <a:p>
            <a:pPr marL="457200" lvl="1" indent="0">
              <a:spcBef>
                <a:spcPts val="0"/>
              </a:spcBef>
              <a:buNone/>
              <a:defRPr/>
            </a:pPr>
            <a:endParaRPr lang="de-DE" sz="2400" b="1" dirty="0"/>
          </a:p>
          <a:p>
            <a:pPr marL="457200" lvl="1" indent="0">
              <a:spcBef>
                <a:spcPts val="0"/>
              </a:spcBef>
              <a:buNone/>
              <a:defRPr/>
            </a:pPr>
            <a:endParaRPr lang="de-DE" sz="2400" b="1" dirty="0"/>
          </a:p>
          <a:p>
            <a:pPr marL="457200" lvl="1" indent="0">
              <a:spcBef>
                <a:spcPts val="0"/>
              </a:spcBef>
              <a:buNone/>
              <a:defRPr/>
            </a:pPr>
            <a:endParaRPr lang="de-DE" sz="2400" b="1" dirty="0"/>
          </a:p>
          <a:p>
            <a:pPr marL="457200" lvl="1" indent="0">
              <a:spcBef>
                <a:spcPts val="0"/>
              </a:spcBef>
              <a:spcAft>
                <a:spcPts val="1000"/>
              </a:spcAft>
              <a:buNone/>
              <a:defRPr/>
            </a:pPr>
            <a:endParaRPr lang="de-DE" sz="2400" b="1" dirty="0"/>
          </a:p>
          <a:p>
            <a:pPr marL="457200" lvl="1" indent="0">
              <a:spcBef>
                <a:spcPts val="0"/>
              </a:spcBef>
              <a:spcAft>
                <a:spcPts val="1000"/>
              </a:spcAft>
              <a:buNone/>
              <a:defRPr/>
            </a:pPr>
            <a:endParaRPr lang="de-DE" sz="2400" b="1" dirty="0"/>
          </a:p>
          <a:p>
            <a:pPr marL="457200" lvl="1" indent="0">
              <a:spcBef>
                <a:spcPts val="0"/>
              </a:spcBef>
              <a:spcAft>
                <a:spcPts val="1000"/>
              </a:spcAft>
              <a:buNone/>
              <a:defRPr/>
            </a:pPr>
            <a:endParaRPr lang="de-DE" sz="2400" b="1" dirty="0"/>
          </a:p>
          <a:p>
            <a:pPr marL="457200" lvl="1" indent="0">
              <a:spcBef>
                <a:spcPts val="0"/>
              </a:spcBef>
              <a:spcAft>
                <a:spcPts val="1000"/>
              </a:spcAft>
              <a:buNone/>
              <a:defRPr/>
            </a:pPr>
            <a:endParaRPr lang="de-DE" sz="2400" b="1" dirty="0"/>
          </a:p>
          <a:p>
            <a:pPr marL="457200" lvl="1" indent="0">
              <a:spcBef>
                <a:spcPts val="0"/>
              </a:spcBef>
              <a:spcAft>
                <a:spcPts val="1000"/>
              </a:spcAft>
              <a:buNone/>
              <a:defRPr/>
            </a:pPr>
            <a:endParaRPr lang="de-DE" sz="2400" b="1" dirty="0"/>
          </a:p>
          <a:p>
            <a:pPr marL="457200" lvl="1" indent="0">
              <a:spcBef>
                <a:spcPts val="0"/>
              </a:spcBef>
              <a:spcAft>
                <a:spcPts val="1000"/>
              </a:spcAft>
              <a:buNone/>
              <a:defRPr/>
            </a:pPr>
            <a:endParaRPr lang="de-DE" sz="2400" b="1" dirty="0"/>
          </a:p>
          <a:p>
            <a:pPr marL="457200" lvl="1" indent="0">
              <a:spcBef>
                <a:spcPts val="0"/>
              </a:spcBef>
              <a:spcAft>
                <a:spcPts val="1000"/>
              </a:spcAft>
              <a:buNone/>
              <a:defRPr/>
            </a:pPr>
            <a:endParaRPr lang="de-DE" sz="2400" b="1" dirty="0"/>
          </a:p>
          <a:p>
            <a:pPr marL="457200" lvl="1" indent="0">
              <a:spcBef>
                <a:spcPts val="0"/>
              </a:spcBef>
              <a:spcAft>
                <a:spcPts val="1000"/>
              </a:spcAft>
              <a:buNone/>
              <a:defRPr/>
            </a:pPr>
            <a:endParaRPr lang="de-DE" sz="2400" dirty="0"/>
          </a:p>
        </p:txBody>
      </p:sp>
      <p:cxnSp>
        <p:nvCxnSpPr>
          <p:cNvPr id="4" name="!! Pfeil 2"/>
          <p:cNvCxnSpPr>
            <a:cxnSpLocks/>
          </p:cNvCxnSpPr>
          <p:nvPr/>
        </p:nvCxnSpPr>
        <p:spPr bwMode="auto">
          <a:xfrm>
            <a:off x="7545515" y="3270498"/>
            <a:ext cx="903559" cy="0"/>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 Pfeil 1"/>
          <p:cNvCxnSpPr>
            <a:cxnSpLocks/>
          </p:cNvCxnSpPr>
          <p:nvPr/>
        </p:nvCxnSpPr>
        <p:spPr bwMode="auto">
          <a:xfrm>
            <a:off x="8793282" y="3442841"/>
            <a:ext cx="903559" cy="0"/>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6"/>
          <p:cNvPicPr>
            <a:picLocks noChangeAspect="1" noChangeArrowheads="1"/>
          </p:cNvPicPr>
          <p:nvPr/>
        </p:nvPicPr>
        <p:blipFill>
          <a:blip r:embed="rId5"/>
          <a:srcRect t="6692" b="4179"/>
          <a:stretch/>
        </p:blipFill>
        <p:spPr bwMode="auto">
          <a:xfrm>
            <a:off x="5636417" y="1341438"/>
            <a:ext cx="5396951" cy="3607723"/>
          </a:xfrm>
          <a:prstGeom prst="rect">
            <a:avLst/>
          </a:prstGeom>
          <a:noFill/>
        </p:spPr>
      </p:pic>
      <p:cxnSp>
        <p:nvCxnSpPr>
          <p:cNvPr id="16" name="!! Pfeil 3"/>
          <p:cNvCxnSpPr>
            <a:cxnSpLocks/>
          </p:cNvCxnSpPr>
          <p:nvPr/>
        </p:nvCxnSpPr>
        <p:spPr bwMode="auto">
          <a:xfrm>
            <a:off x="8325686" y="3880668"/>
            <a:ext cx="1178127" cy="0"/>
          </a:xfrm>
          <a:prstGeom prst="straightConnector1">
            <a:avLst/>
          </a:prstGeom>
          <a:ln w="44450" cap="rnd">
            <a:solidFill>
              <a:schemeClr val="accent3"/>
            </a:solidFill>
            <a:tailEnd type="arrow"/>
          </a:ln>
          <a:effectLst>
            <a:outerShdw blurRad="127000" dist="635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 Pfeil 4"/>
          <p:cNvCxnSpPr>
            <a:cxnSpLocks/>
          </p:cNvCxnSpPr>
          <p:nvPr/>
        </p:nvCxnSpPr>
        <p:spPr bwMode="auto">
          <a:xfrm>
            <a:off x="7156765" y="4075178"/>
            <a:ext cx="1178127" cy="0"/>
          </a:xfrm>
          <a:prstGeom prst="straightConnector1">
            <a:avLst/>
          </a:prstGeom>
          <a:ln w="44450" cap="rnd">
            <a:solidFill>
              <a:schemeClr val="accent3"/>
            </a:solidFill>
            <a:tailEnd type="arrow"/>
          </a:ln>
          <a:effectLst>
            <a:outerShdw blurRad="127000" dist="635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platzhalter 9"/>
          <p:cNvSpPr>
            <a:spLocks noGrp="1"/>
          </p:cNvSpPr>
          <p:nvPr>
            <p:ph type="body" sz="quarter" idx="12"/>
          </p:nvPr>
        </p:nvSpPr>
        <p:spPr bwMode="auto"/>
        <p:txBody>
          <a:bodyPr/>
          <a:lstStyle/>
          <a:p>
            <a:pPr>
              <a:defRPr/>
            </a:pPr>
            <a:r>
              <a:rPr lang="de-DE"/>
              <a:t>Physiologie der Laktation</a:t>
            </a:r>
            <a:endParaRPr/>
          </a:p>
        </p:txBody>
      </p:sp>
      <p:sp>
        <p:nvSpPr>
          <p:cNvPr id="9" name="Textplatzhalter 8"/>
          <p:cNvSpPr>
            <a:spLocks noGrp="1"/>
          </p:cNvSpPr>
          <p:nvPr>
            <p:ph type="body" sz="quarter" idx="11"/>
          </p:nvPr>
        </p:nvSpPr>
        <p:spPr bwMode="auto"/>
        <p:txBody>
          <a:bodyPr/>
          <a:lstStyle/>
          <a:p>
            <a:pPr>
              <a:defRPr/>
            </a:pPr>
            <a:r>
              <a:rPr lang="de-DE" dirty="0"/>
              <a:t>03</a:t>
            </a:r>
            <a:endParaRPr dirty="0"/>
          </a:p>
        </p:txBody>
      </p:sp>
      <p:sp>
        <p:nvSpPr>
          <p:cNvPr id="11" name="Textplatzhalter 10"/>
          <p:cNvSpPr>
            <a:spLocks noGrp="1"/>
          </p:cNvSpPr>
          <p:nvPr>
            <p:ph type="body" sz="quarter" idx="13"/>
          </p:nvPr>
        </p:nvSpPr>
        <p:spPr bwMode="auto"/>
        <p:txBody>
          <a:bodyPr/>
          <a:lstStyle/>
          <a:p>
            <a:pPr>
              <a:defRPr/>
            </a:pPr>
            <a:r>
              <a:rPr lang="de-DE"/>
              <a:t>Stadien der Laktation</a:t>
            </a:r>
            <a:endParaRPr/>
          </a:p>
        </p:txBody>
      </p:sp>
      <p:sp>
        <p:nvSpPr>
          <p:cNvPr id="6" name="Fußzeilenplatzhalter 5"/>
          <p:cNvSpPr>
            <a:spLocks noGrp="1"/>
          </p:cNvSpPr>
          <p:nvPr>
            <p:ph type="ftr" idx="15"/>
          </p:nvPr>
        </p:nvSpPr>
        <p:spPr bwMode="auto"/>
        <p:txBody>
          <a:bodyPr/>
          <a:lstStyle/>
          <a:p>
            <a:pPr>
              <a:lnSpc>
                <a:spcPct val="135000"/>
              </a:lnSpc>
              <a:buSzTx/>
              <a:defRPr/>
            </a:pPr>
            <a:r>
              <a:rPr lang="en-US" dirty="0"/>
              <a:t>MODUL 1</a:t>
            </a:r>
            <a:endParaRPr dirty="0"/>
          </a:p>
        </p:txBody>
      </p:sp>
      <p:sp>
        <p:nvSpPr>
          <p:cNvPr id="7" name="Foliennummernplatzhalter 6"/>
          <p:cNvSpPr>
            <a:spLocks noGrp="1"/>
          </p:cNvSpPr>
          <p:nvPr>
            <p:ph type="sldNum" idx="16"/>
          </p:nvPr>
        </p:nvSpPr>
        <p:spPr bwMode="auto"/>
        <p:txBody>
          <a:bodyPr/>
          <a:lstStyle/>
          <a:p>
            <a:pPr>
              <a:defRPr/>
            </a:pPr>
            <a:fld id="{00000000-1234-1234-1234-123412341234}" type="slidenum">
              <a:rPr lang="en-US"/>
              <a:t>39</a:t>
            </a:fld>
            <a:endParaRPr lang="en-US"/>
          </a:p>
        </p:txBody>
      </p:sp>
      <p:sp>
        <p:nvSpPr>
          <p:cNvPr id="18" name="Textfeld 17"/>
          <p:cNvSpPr txBox="1"/>
          <p:nvPr/>
        </p:nvSpPr>
        <p:spPr bwMode="auto">
          <a:xfrm>
            <a:off x="4332288" y="4985087"/>
            <a:ext cx="4229821" cy="1200329"/>
          </a:xfrm>
          <a:prstGeom prst="rect">
            <a:avLst/>
          </a:prstGeom>
          <a:noFill/>
        </p:spPr>
        <p:txBody>
          <a:bodyPr wrap="square">
            <a:spAutoFit/>
          </a:bodyPr>
          <a:lstStyle/>
          <a:p>
            <a:pPr marL="685800" marR="0" lvl="1" indent="-228600" algn="l" defTabSz="914400">
              <a:spcBef>
                <a:spcPts val="1000"/>
              </a:spcBef>
              <a:spcAft>
                <a:spcPts val="0"/>
              </a:spcAft>
              <a:buClr>
                <a:srgbClr val="F3C45E"/>
              </a:buClr>
              <a:buSzTx/>
              <a:buFont typeface="Arial"/>
              <a:buChar char="•"/>
              <a:defRPr/>
            </a:pPr>
            <a:r>
              <a:rPr lang="de-DE" sz="2400" b="0" i="0" u="none" strike="noStrike" cap="none" spc="0" dirty="0">
                <a:ln>
                  <a:noFill/>
                </a:ln>
                <a:solidFill>
                  <a:srgbClr val="2B5A70"/>
                </a:solidFill>
                <a:latin typeface="Source Sans Pro Light"/>
                <a:ea typeface="+mn-ea"/>
                <a:cs typeface="+mn-cs"/>
              </a:rPr>
              <a:t>Prolaktin und Progesteron </a:t>
            </a:r>
            <a:br>
              <a:rPr lang="de-DE" sz="2400" b="0" i="0" u="none" strike="noStrike" cap="none" spc="0" dirty="0">
                <a:ln>
                  <a:noFill/>
                </a:ln>
                <a:solidFill>
                  <a:srgbClr val="2B5A70"/>
                </a:solidFill>
                <a:latin typeface="Source Sans Pro Light"/>
                <a:ea typeface="+mn-ea"/>
                <a:cs typeface="+mn-cs"/>
              </a:rPr>
            </a:br>
            <a:r>
              <a:rPr lang="de-DE" sz="2400" b="0" i="0" u="none" strike="noStrike" cap="none" spc="0" dirty="0">
                <a:ln>
                  <a:noFill/>
                </a:ln>
                <a:solidFill>
                  <a:srgbClr val="2B5A70"/>
                </a:solidFill>
                <a:latin typeface="Source Sans Pro Light"/>
                <a:ea typeface="+mn-ea"/>
                <a:cs typeface="+mn-cs"/>
              </a:rPr>
              <a:t>steigen an und sinken mit </a:t>
            </a:r>
            <a:br>
              <a:rPr lang="de-DE" sz="2400" b="0" i="0" u="none" strike="noStrike" cap="none" spc="0" dirty="0">
                <a:ln>
                  <a:noFill/>
                </a:ln>
                <a:solidFill>
                  <a:srgbClr val="2B5A70"/>
                </a:solidFill>
                <a:latin typeface="Source Sans Pro Light"/>
                <a:ea typeface="+mn-ea"/>
                <a:cs typeface="+mn-cs"/>
              </a:rPr>
            </a:br>
            <a:r>
              <a:rPr lang="de-DE" sz="2400" b="0" i="0" u="none" strike="noStrike" cap="none" spc="0" dirty="0">
                <a:ln>
                  <a:noFill/>
                </a:ln>
                <a:solidFill>
                  <a:srgbClr val="2B5A70"/>
                </a:solidFill>
                <a:latin typeface="Source Sans Pro Light"/>
                <a:ea typeface="+mn-ea"/>
                <a:cs typeface="+mn-cs"/>
              </a:rPr>
              <a:t>der Geburt</a:t>
            </a:r>
            <a:endParaRPr dirty="0"/>
          </a:p>
        </p:txBody>
      </p:sp>
      <p:sp>
        <p:nvSpPr>
          <p:cNvPr id="21" name="Textfeld 20"/>
          <p:cNvSpPr txBox="1"/>
          <p:nvPr/>
        </p:nvSpPr>
        <p:spPr bwMode="auto">
          <a:xfrm>
            <a:off x="8212283" y="4985087"/>
            <a:ext cx="3852256" cy="830997"/>
          </a:xfrm>
          <a:prstGeom prst="rect">
            <a:avLst/>
          </a:prstGeom>
          <a:noFill/>
        </p:spPr>
        <p:txBody>
          <a:bodyPr wrap="square">
            <a:spAutoFit/>
          </a:bodyPr>
          <a:lstStyle/>
          <a:p>
            <a:pPr marL="685800" marR="0" lvl="1" indent="-228600" algn="l" defTabSz="914400">
              <a:spcBef>
                <a:spcPts val="1000"/>
              </a:spcBef>
              <a:spcAft>
                <a:spcPts val="0"/>
              </a:spcAft>
              <a:buClr>
                <a:srgbClr val="F3C45E"/>
              </a:buClr>
              <a:buSzTx/>
              <a:buFont typeface="Arial"/>
              <a:buChar char="•"/>
              <a:defRPr/>
            </a:pPr>
            <a:r>
              <a:rPr lang="de-DE" sz="2400" b="0" i="0" u="none" strike="noStrike" cap="none" spc="0" dirty="0">
                <a:ln>
                  <a:noFill/>
                </a:ln>
                <a:solidFill>
                  <a:srgbClr val="2B5A70"/>
                </a:solidFill>
                <a:latin typeface="Source Sans Pro Light"/>
                <a:ea typeface="+mn-ea"/>
                <a:cs typeface="+mn-cs"/>
              </a:rPr>
              <a:t>Bildung von </a:t>
            </a:r>
            <a:r>
              <a:rPr lang="de-DE" sz="2400" b="0" i="0" u="none" strike="noStrike" cap="none" spc="0" dirty="0" err="1">
                <a:ln>
                  <a:noFill/>
                </a:ln>
                <a:solidFill>
                  <a:srgbClr val="2B5A70"/>
                </a:solidFill>
                <a:latin typeface="Source Sans Pro Light"/>
                <a:ea typeface="+mn-ea"/>
                <a:cs typeface="+mn-cs"/>
              </a:rPr>
              <a:t>präpartaler</a:t>
            </a:r>
            <a:r>
              <a:rPr lang="de-DE" sz="2400" b="0" i="0" u="none" strike="noStrike" cap="none" spc="0" dirty="0">
                <a:ln>
                  <a:noFill/>
                </a:ln>
                <a:solidFill>
                  <a:srgbClr val="2B5A70"/>
                </a:solidFill>
                <a:latin typeface="Source Sans Pro Light"/>
                <a:ea typeface="+mn-ea"/>
                <a:cs typeface="+mn-cs"/>
              </a:rPr>
              <a:t> </a:t>
            </a:r>
            <a:br>
              <a:rPr lang="de-DE" sz="2400" b="0" i="0" u="none" strike="noStrike" cap="none" spc="0" dirty="0">
                <a:ln>
                  <a:noFill/>
                </a:ln>
                <a:solidFill>
                  <a:srgbClr val="2B5A70"/>
                </a:solidFill>
                <a:latin typeface="Source Sans Pro Light"/>
                <a:ea typeface="+mn-ea"/>
                <a:cs typeface="+mn-cs"/>
              </a:rPr>
            </a:br>
            <a:r>
              <a:rPr lang="de-DE" sz="2400" b="0" i="0" u="none" strike="noStrike" cap="none" spc="0" dirty="0">
                <a:ln>
                  <a:noFill/>
                </a:ln>
                <a:solidFill>
                  <a:srgbClr val="2B5A70"/>
                </a:solidFill>
                <a:latin typeface="Source Sans Pro Light"/>
                <a:ea typeface="+mn-ea"/>
                <a:cs typeface="+mn-cs"/>
              </a:rPr>
              <a:t>Milch und Kolostrum </a:t>
            </a:r>
            <a:endParaRPr dirty="0"/>
          </a:p>
        </p:txBody>
      </p:sp>
      <p:pic>
        <p:nvPicPr>
          <p:cNvPr id="3" name="Aufgezeichneter Sound">
            <a:hlinkClick r:id="" action="ppaction://media"/>
            <a:extLst>
              <a:ext uri="{FF2B5EF4-FFF2-40B4-BE49-F238E27FC236}">
                <a16:creationId xmlns:a16="http://schemas.microsoft.com/office/drawing/2014/main" id="{E7C724EE-DDF6-5617-0C49-8E84635DDC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36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B1A21C7-03F4-2245-AA4C-925297A27EB6}"/>
              </a:ext>
            </a:extLst>
          </p:cNvPr>
          <p:cNvSpPr>
            <a:spLocks noGrp="1"/>
          </p:cNvSpPr>
          <p:nvPr>
            <p:ph type="body" sz="quarter" idx="17"/>
          </p:nvPr>
        </p:nvSpPr>
        <p:spPr>
          <a:xfrm>
            <a:off x="3053415" y="1578861"/>
            <a:ext cx="8169906" cy="900000"/>
          </a:xfrm>
        </p:spPr>
        <p:txBody>
          <a:bodyPr/>
          <a:lstStyle/>
          <a:p>
            <a:r>
              <a:rPr lang="de-DE" sz="2200" dirty="0"/>
              <a:t>Den hohen Stellenwert der Muttermilchversorgung von Frühgeborenen kennen</a:t>
            </a:r>
          </a:p>
        </p:txBody>
      </p:sp>
      <p:sp>
        <p:nvSpPr>
          <p:cNvPr id="3" name="Textplatzhalter 2">
            <a:extLst>
              <a:ext uri="{FF2B5EF4-FFF2-40B4-BE49-F238E27FC236}">
                <a16:creationId xmlns:a16="http://schemas.microsoft.com/office/drawing/2014/main" id="{F3083569-C018-E743-B06B-0B15007020C6}"/>
              </a:ext>
            </a:extLst>
          </p:cNvPr>
          <p:cNvSpPr>
            <a:spLocks noGrp="1"/>
          </p:cNvSpPr>
          <p:nvPr>
            <p:ph type="body" sz="quarter" idx="18"/>
          </p:nvPr>
        </p:nvSpPr>
        <p:spPr/>
        <p:txBody>
          <a:bodyPr/>
          <a:lstStyle/>
          <a:p>
            <a:r>
              <a:rPr lang="de-DE" dirty="0"/>
              <a:t>Lernziele</a:t>
            </a:r>
          </a:p>
        </p:txBody>
      </p:sp>
      <p:sp>
        <p:nvSpPr>
          <p:cNvPr id="4" name="Textplatzhalter 3">
            <a:extLst>
              <a:ext uri="{FF2B5EF4-FFF2-40B4-BE49-F238E27FC236}">
                <a16:creationId xmlns:a16="http://schemas.microsoft.com/office/drawing/2014/main" id="{68900B80-EF13-5A41-8182-FFA911A97E9D}"/>
              </a:ext>
            </a:extLst>
          </p:cNvPr>
          <p:cNvSpPr>
            <a:spLocks noGrp="1"/>
          </p:cNvSpPr>
          <p:nvPr>
            <p:ph type="body" sz="quarter" idx="19"/>
          </p:nvPr>
        </p:nvSpPr>
        <p:spPr>
          <a:xfrm>
            <a:off x="3053415" y="2703289"/>
            <a:ext cx="8169906" cy="900000"/>
          </a:xfrm>
        </p:spPr>
        <p:txBody>
          <a:bodyPr/>
          <a:lstStyle/>
          <a:p>
            <a:r>
              <a:rPr lang="de-DE" sz="2200" dirty="0"/>
              <a:t>Den Benefit von Stillen und Abpumpen für die Mutter registrieren</a:t>
            </a:r>
          </a:p>
        </p:txBody>
      </p:sp>
      <p:sp>
        <p:nvSpPr>
          <p:cNvPr id="5" name="Textplatzhalter 4">
            <a:extLst>
              <a:ext uri="{FF2B5EF4-FFF2-40B4-BE49-F238E27FC236}">
                <a16:creationId xmlns:a16="http://schemas.microsoft.com/office/drawing/2014/main" id="{8940841B-4F86-9E49-84B9-3D81801E3DD3}"/>
              </a:ext>
            </a:extLst>
          </p:cNvPr>
          <p:cNvSpPr>
            <a:spLocks noGrp="1"/>
          </p:cNvSpPr>
          <p:nvPr>
            <p:ph type="body" sz="quarter" idx="20"/>
          </p:nvPr>
        </p:nvSpPr>
        <p:spPr>
          <a:xfrm>
            <a:off x="3053415" y="3827717"/>
            <a:ext cx="8169906" cy="900000"/>
          </a:xfrm>
        </p:spPr>
        <p:txBody>
          <a:bodyPr/>
          <a:lstStyle/>
          <a:p>
            <a:r>
              <a:rPr lang="de-DE" sz="2200" dirty="0"/>
              <a:t>Den Aufbau und die Funktionsweise der Brust verstehen</a:t>
            </a:r>
          </a:p>
        </p:txBody>
      </p:sp>
      <p:sp>
        <p:nvSpPr>
          <p:cNvPr id="6" name="Textplatzhalter 5">
            <a:extLst>
              <a:ext uri="{FF2B5EF4-FFF2-40B4-BE49-F238E27FC236}">
                <a16:creationId xmlns:a16="http://schemas.microsoft.com/office/drawing/2014/main" id="{9CFAC248-9F6D-CC42-8B3C-329CB9BECD80}"/>
              </a:ext>
            </a:extLst>
          </p:cNvPr>
          <p:cNvSpPr>
            <a:spLocks noGrp="1"/>
          </p:cNvSpPr>
          <p:nvPr>
            <p:ph type="body" sz="quarter" idx="21"/>
          </p:nvPr>
        </p:nvSpPr>
        <p:spPr>
          <a:xfrm>
            <a:off x="3053415" y="4952145"/>
            <a:ext cx="8169906" cy="900000"/>
          </a:xfrm>
        </p:spPr>
        <p:txBody>
          <a:bodyPr/>
          <a:lstStyle/>
          <a:p>
            <a:r>
              <a:rPr lang="de-DE" sz="2200" dirty="0"/>
              <a:t>Die Dynamik der Milchzusammensetzung während der Laktation und während einer Stillmahlzeit wahrnehmen und nutzen</a:t>
            </a:r>
          </a:p>
        </p:txBody>
      </p:sp>
      <p:sp>
        <p:nvSpPr>
          <p:cNvPr id="7" name="Fußzeilenplatzhalter 1">
            <a:extLst>
              <a:ext uri="{FF2B5EF4-FFF2-40B4-BE49-F238E27FC236}">
                <a16:creationId xmlns:a16="http://schemas.microsoft.com/office/drawing/2014/main" id="{ED2AD6DB-6C87-4711-BE5C-105F5776F4D6}"/>
              </a:ext>
            </a:extLst>
          </p:cNvPr>
          <p:cNvSpPr>
            <a:spLocks noGrp="1"/>
          </p:cNvSpPr>
          <p:nvPr>
            <p:ph type="ftr" idx="15"/>
          </p:nvPr>
        </p:nvSpPr>
        <p:spPr bwMode="auto">
          <a:xfrm>
            <a:off x="977231" y="6295322"/>
            <a:ext cx="2330516" cy="322204"/>
          </a:xfrm>
        </p:spPr>
        <p:txBody>
          <a:bodyPr/>
          <a:lstStyle/>
          <a:p>
            <a:pPr>
              <a:defRPr/>
            </a:pPr>
            <a:r>
              <a:rPr lang="en-US" dirty="0"/>
              <a:t>MODUL 1</a:t>
            </a:r>
            <a:endParaRPr dirty="0"/>
          </a:p>
        </p:txBody>
      </p:sp>
    </p:spTree>
    <p:extLst>
      <p:ext uri="{BB962C8B-B14F-4D97-AF65-F5344CB8AC3E}">
        <p14:creationId xmlns:p14="http://schemas.microsoft.com/office/powerpoint/2010/main" val="3209748889"/>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extplatzhalter 9"/>
          <p:cNvSpPr>
            <a:spLocks noGrp="1"/>
          </p:cNvSpPr>
          <p:nvPr>
            <p:ph type="body" sz="quarter" idx="12"/>
          </p:nvPr>
        </p:nvSpPr>
        <p:spPr bwMode="auto"/>
        <p:txBody>
          <a:bodyPr/>
          <a:lstStyle/>
          <a:p>
            <a:pPr>
              <a:defRPr/>
            </a:pPr>
            <a:r>
              <a:rPr lang="de-DE"/>
              <a:t>Physiologie der Laktation</a:t>
            </a:r>
            <a:endParaRPr/>
          </a:p>
        </p:txBody>
      </p:sp>
      <p:sp>
        <p:nvSpPr>
          <p:cNvPr id="9" name="Textplatzhalter 8"/>
          <p:cNvSpPr>
            <a:spLocks noGrp="1"/>
          </p:cNvSpPr>
          <p:nvPr>
            <p:ph type="body" sz="quarter" idx="11"/>
          </p:nvPr>
        </p:nvSpPr>
        <p:spPr bwMode="auto"/>
        <p:txBody>
          <a:bodyPr/>
          <a:lstStyle/>
          <a:p>
            <a:pPr>
              <a:defRPr/>
            </a:pPr>
            <a:r>
              <a:rPr lang="de-DE" dirty="0"/>
              <a:t>03</a:t>
            </a:r>
            <a:endParaRPr dirty="0"/>
          </a:p>
        </p:txBody>
      </p:sp>
      <p:sp>
        <p:nvSpPr>
          <p:cNvPr id="11" name="Textplatzhalter 10"/>
          <p:cNvSpPr>
            <a:spLocks noGrp="1"/>
          </p:cNvSpPr>
          <p:nvPr>
            <p:ph type="body" sz="quarter" idx="13"/>
          </p:nvPr>
        </p:nvSpPr>
        <p:spPr bwMode="auto"/>
        <p:txBody>
          <a:bodyPr/>
          <a:lstStyle/>
          <a:p>
            <a:pPr>
              <a:defRPr/>
            </a:pPr>
            <a:r>
              <a:rPr lang="de-DE"/>
              <a:t>Stadien der Laktation</a:t>
            </a:r>
            <a:endParaRPr/>
          </a:p>
        </p:txBody>
      </p:sp>
      <p:sp>
        <p:nvSpPr>
          <p:cNvPr id="6" name="Fußzeilenplatzhalter 5"/>
          <p:cNvSpPr>
            <a:spLocks noGrp="1"/>
          </p:cNvSpPr>
          <p:nvPr>
            <p:ph type="ftr" idx="15"/>
          </p:nvPr>
        </p:nvSpPr>
        <p:spPr bwMode="auto"/>
        <p:txBody>
          <a:bodyPr/>
          <a:lstStyle/>
          <a:p>
            <a:pPr>
              <a:lnSpc>
                <a:spcPct val="135000"/>
              </a:lnSpc>
              <a:buSzTx/>
              <a:defRPr/>
            </a:pPr>
            <a:r>
              <a:rPr lang="en-US" dirty="0"/>
              <a:t>MODUL 1</a:t>
            </a:r>
            <a:endParaRPr dirty="0"/>
          </a:p>
        </p:txBody>
      </p:sp>
      <p:sp>
        <p:nvSpPr>
          <p:cNvPr id="7" name="Foliennummernplatzhalter 6"/>
          <p:cNvSpPr>
            <a:spLocks noGrp="1"/>
          </p:cNvSpPr>
          <p:nvPr>
            <p:ph type="sldNum" idx="16"/>
          </p:nvPr>
        </p:nvSpPr>
        <p:spPr bwMode="auto"/>
        <p:txBody>
          <a:bodyPr/>
          <a:lstStyle/>
          <a:p>
            <a:pPr>
              <a:defRPr/>
            </a:pPr>
            <a:fld id="{00000000-1234-1234-1234-123412341234}" type="slidenum">
              <a:rPr lang="en-US"/>
              <a:t>40</a:t>
            </a:fld>
            <a:endParaRPr lang="en-US"/>
          </a:p>
        </p:txBody>
      </p:sp>
      <p:sp>
        <p:nvSpPr>
          <p:cNvPr id="12" name="Textplatzhalter 11"/>
          <p:cNvSpPr>
            <a:spLocks noGrp="1"/>
          </p:cNvSpPr>
          <p:nvPr>
            <p:ph type="body" sz="quarter" idx="17"/>
          </p:nvPr>
        </p:nvSpPr>
        <p:spPr bwMode="auto">
          <a:xfrm>
            <a:off x="4329874" y="225425"/>
            <a:ext cx="7633526" cy="6403975"/>
          </a:xfrm>
        </p:spPr>
        <p:txBody>
          <a:bodyPr/>
          <a:lstStyle/>
          <a:p>
            <a:pPr marL="457200" lvl="1" indent="0">
              <a:lnSpc>
                <a:spcPct val="100000"/>
              </a:lnSpc>
              <a:spcBef>
                <a:spcPts val="1000"/>
              </a:spcBef>
              <a:buNone/>
              <a:defRPr/>
            </a:pPr>
            <a:r>
              <a:rPr lang="de-DE" sz="2400" b="1" dirty="0"/>
              <a:t>Sekretorische Aktivierung  (</a:t>
            </a:r>
            <a:r>
              <a:rPr lang="de-DE" sz="2400" b="1" dirty="0" err="1"/>
              <a:t>Laktogenese</a:t>
            </a:r>
            <a:r>
              <a:rPr lang="de-DE" sz="2400" b="1" dirty="0"/>
              <a:t> II)</a:t>
            </a:r>
            <a:endParaRPr dirty="0"/>
          </a:p>
          <a:p>
            <a:pPr marL="457200" lvl="1" indent="0">
              <a:lnSpc>
                <a:spcPct val="100000"/>
              </a:lnSpc>
              <a:spcBef>
                <a:spcPts val="1000"/>
              </a:spcBef>
              <a:buNone/>
              <a:defRPr/>
            </a:pPr>
            <a:r>
              <a:rPr lang="de-DE" sz="2400" dirty="0"/>
              <a:t>= Wechsel von Kolostrum zu Übergangsmilch</a:t>
            </a:r>
            <a:endParaRPr lang="de-DE" dirty="0"/>
          </a:p>
          <a:p>
            <a:pPr marL="457200" lvl="1" indent="0">
              <a:lnSpc>
                <a:spcPct val="100000"/>
              </a:lnSpc>
              <a:spcBef>
                <a:spcPts val="1000"/>
              </a:spcBef>
              <a:buNone/>
              <a:defRPr/>
            </a:pPr>
            <a:endParaRPr lang="de-DE" sz="2400" dirty="0"/>
          </a:p>
          <a:p>
            <a:pPr lvl="1">
              <a:lnSpc>
                <a:spcPct val="100000"/>
              </a:lnSpc>
              <a:spcBef>
                <a:spcPts val="1000"/>
              </a:spcBef>
              <a:defRPr/>
            </a:pPr>
            <a:r>
              <a:rPr lang="de-DE" sz="2400" b="1" dirty="0"/>
              <a:t>beginnt ca. 30-96 Stunden</a:t>
            </a:r>
            <a:endParaRPr dirty="0"/>
          </a:p>
          <a:p>
            <a:pPr marL="457200" lvl="1" indent="0">
              <a:lnSpc>
                <a:spcPct val="100000"/>
              </a:lnSpc>
              <a:spcBef>
                <a:spcPts val="0"/>
              </a:spcBef>
              <a:buNone/>
              <a:defRPr/>
            </a:pPr>
            <a:r>
              <a:rPr lang="de-DE" sz="2400" b="1" dirty="0"/>
              <a:t>    postpartal mit initialer </a:t>
            </a:r>
            <a:endParaRPr dirty="0"/>
          </a:p>
          <a:p>
            <a:pPr marL="457200" lvl="1" indent="0">
              <a:lnSpc>
                <a:spcPct val="100000"/>
              </a:lnSpc>
              <a:spcBef>
                <a:spcPts val="0"/>
              </a:spcBef>
              <a:buNone/>
              <a:defRPr/>
            </a:pPr>
            <a:r>
              <a:rPr lang="de-DE" sz="2400" b="1" dirty="0"/>
              <a:t>    Brustdrüsenschwellung </a:t>
            </a:r>
            <a:endParaRPr dirty="0"/>
          </a:p>
          <a:p>
            <a:pPr marL="457200" lvl="1" indent="0">
              <a:lnSpc>
                <a:spcPct val="100000"/>
              </a:lnSpc>
              <a:spcBef>
                <a:spcPts val="0"/>
              </a:spcBef>
              <a:buNone/>
              <a:defRPr/>
            </a:pPr>
            <a:r>
              <a:rPr lang="de-DE" sz="2400" dirty="0"/>
              <a:t>    (ehemals Milcheinschuss)</a:t>
            </a:r>
          </a:p>
          <a:p>
            <a:pPr marL="457200" lvl="1" indent="0">
              <a:lnSpc>
                <a:spcPct val="100000"/>
              </a:lnSpc>
              <a:spcBef>
                <a:spcPts val="1000"/>
              </a:spcBef>
              <a:buNone/>
              <a:defRPr/>
            </a:pPr>
            <a:endParaRPr lang="de-DE" sz="2400" dirty="0"/>
          </a:p>
          <a:p>
            <a:pPr lvl="1">
              <a:lnSpc>
                <a:spcPct val="100000"/>
              </a:lnSpc>
              <a:spcBef>
                <a:spcPts val="1000"/>
              </a:spcBef>
              <a:defRPr/>
            </a:pPr>
            <a:r>
              <a:rPr lang="de-DE" sz="2400" dirty="0"/>
              <a:t>verzögerte </a:t>
            </a:r>
            <a:r>
              <a:rPr lang="de-DE" sz="2400" i="1" dirty="0"/>
              <a:t>Sekretorische </a:t>
            </a:r>
            <a:endParaRPr dirty="0"/>
          </a:p>
          <a:p>
            <a:pPr marL="457200" lvl="1" indent="0">
              <a:lnSpc>
                <a:spcPct val="100000"/>
              </a:lnSpc>
              <a:spcBef>
                <a:spcPts val="0"/>
              </a:spcBef>
              <a:buNone/>
              <a:defRPr/>
            </a:pPr>
            <a:r>
              <a:rPr lang="de-DE" sz="2400" i="1" dirty="0"/>
              <a:t>     Aktivierung </a:t>
            </a:r>
            <a:r>
              <a:rPr lang="de-DE" sz="2400" dirty="0"/>
              <a:t>durch: </a:t>
            </a:r>
            <a:endParaRPr dirty="0"/>
          </a:p>
          <a:p>
            <a:pPr marL="457200" lvl="1" indent="0">
              <a:lnSpc>
                <a:spcPct val="100000"/>
              </a:lnSpc>
              <a:spcBef>
                <a:spcPts val="0"/>
              </a:spcBef>
              <a:buNone/>
              <a:defRPr/>
            </a:pPr>
            <a:r>
              <a:rPr lang="de-DE" sz="2400" dirty="0"/>
              <a:t>    Plazentareste, Frühgeburtlichkeit, belastende Geburt, </a:t>
            </a:r>
            <a:endParaRPr dirty="0"/>
          </a:p>
          <a:p>
            <a:pPr marL="457200" lvl="1" indent="0">
              <a:lnSpc>
                <a:spcPct val="100000"/>
              </a:lnSpc>
              <a:spcBef>
                <a:spcPts val="0"/>
              </a:spcBef>
              <a:buNone/>
              <a:defRPr/>
            </a:pPr>
            <a:r>
              <a:rPr lang="de-DE" sz="2400" dirty="0"/>
              <a:t>    Diabetes, Adipositas, Rauchen</a:t>
            </a:r>
            <a:endParaRPr dirty="0"/>
          </a:p>
        </p:txBody>
      </p:sp>
      <p:pic>
        <p:nvPicPr>
          <p:cNvPr id="1030" name="Picture 6"/>
          <p:cNvPicPr>
            <a:picLocks noChangeAspect="1" noChangeArrowheads="1"/>
          </p:cNvPicPr>
          <p:nvPr/>
        </p:nvPicPr>
        <p:blipFill>
          <a:blip r:embed="rId5"/>
          <a:stretch/>
        </p:blipFill>
        <p:spPr bwMode="auto">
          <a:xfrm>
            <a:off x="8550877" y="2521294"/>
            <a:ext cx="3224596" cy="2418448"/>
          </a:xfrm>
          <a:prstGeom prst="rect">
            <a:avLst/>
          </a:prstGeom>
          <a:noFill/>
        </p:spPr>
      </p:pic>
      <p:cxnSp>
        <p:nvCxnSpPr>
          <p:cNvPr id="4" name="!! Pfeil 3"/>
          <p:cNvCxnSpPr>
            <a:cxnSpLocks/>
          </p:cNvCxnSpPr>
          <p:nvPr/>
        </p:nvCxnSpPr>
        <p:spPr bwMode="auto">
          <a:xfrm>
            <a:off x="10936152" y="2050193"/>
            <a:ext cx="0" cy="549835"/>
          </a:xfrm>
          <a:prstGeom prst="straightConnector1">
            <a:avLst/>
          </a:prstGeom>
          <a:ln w="44450" cap="rnd">
            <a:solidFill>
              <a:schemeClr val="accent3"/>
            </a:solidFill>
            <a:tailEnd type="arrow"/>
          </a:ln>
          <a:effectLst>
            <a:outerShdw blurRad="114300" dist="114300" dir="5400000" sx="80000" sy="8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 Pfeil 4"/>
          <p:cNvCxnSpPr>
            <a:cxnSpLocks/>
          </p:cNvCxnSpPr>
          <p:nvPr/>
        </p:nvCxnSpPr>
        <p:spPr bwMode="auto">
          <a:xfrm>
            <a:off x="10198864" y="2041960"/>
            <a:ext cx="0" cy="549835"/>
          </a:xfrm>
          <a:prstGeom prst="straightConnector1">
            <a:avLst/>
          </a:prstGeom>
          <a:ln w="44450" cap="rnd">
            <a:solidFill>
              <a:schemeClr val="accent3"/>
            </a:solidFill>
            <a:tailEnd type="arrow"/>
          </a:ln>
          <a:effectLst>
            <a:outerShdw blurRad="114300" dist="114300" dir="5400000" sx="80000" sy="8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Aufgezeichneter Sound">
            <a:hlinkClick r:id="" action="ppaction://media"/>
            <a:extLst>
              <a:ext uri="{FF2B5EF4-FFF2-40B4-BE49-F238E27FC236}">
                <a16:creationId xmlns:a16="http://schemas.microsoft.com/office/drawing/2014/main" id="{76519C4C-1C5E-9F6E-DB73-12661EDEFE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36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http://schemas.openxmlformats.org/officeDocument/2006/math" xmlns:w="http://schemas.openxmlformats.org/wordprocessingml/2006/main">
      <p:transition spd="slow"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5"/>
          <a:srcRect l="6161" t="5233" r="9361" b="8263"/>
          <a:stretch/>
        </p:blipFill>
        <p:spPr bwMode="auto">
          <a:xfrm>
            <a:off x="8924325" y="1801782"/>
            <a:ext cx="2895312" cy="3832899"/>
          </a:xfrm>
          <a:prstGeom prst="rect">
            <a:avLst/>
          </a:prstGeom>
        </p:spPr>
      </p:pic>
      <p:sp>
        <p:nvSpPr>
          <p:cNvPr id="10" name="Textplatzhalter 9"/>
          <p:cNvSpPr>
            <a:spLocks noGrp="1"/>
          </p:cNvSpPr>
          <p:nvPr>
            <p:ph type="body" sz="quarter" idx="12"/>
          </p:nvPr>
        </p:nvSpPr>
        <p:spPr bwMode="auto"/>
        <p:txBody>
          <a:bodyPr/>
          <a:lstStyle/>
          <a:p>
            <a:pPr>
              <a:defRPr/>
            </a:pPr>
            <a:r>
              <a:rPr lang="de-DE"/>
              <a:t>Physiologie der Laktation</a:t>
            </a:r>
            <a:endParaRPr/>
          </a:p>
        </p:txBody>
      </p:sp>
      <p:sp>
        <p:nvSpPr>
          <p:cNvPr id="9" name="Textplatzhalter 8"/>
          <p:cNvSpPr>
            <a:spLocks noGrp="1"/>
          </p:cNvSpPr>
          <p:nvPr>
            <p:ph type="body" sz="quarter" idx="11"/>
          </p:nvPr>
        </p:nvSpPr>
        <p:spPr bwMode="auto"/>
        <p:txBody>
          <a:bodyPr/>
          <a:lstStyle/>
          <a:p>
            <a:pPr>
              <a:defRPr/>
            </a:pPr>
            <a:r>
              <a:rPr lang="de-DE" dirty="0"/>
              <a:t>03</a:t>
            </a:r>
            <a:endParaRPr dirty="0"/>
          </a:p>
        </p:txBody>
      </p:sp>
      <p:sp>
        <p:nvSpPr>
          <p:cNvPr id="11" name="Textplatzhalter 10"/>
          <p:cNvSpPr>
            <a:spLocks noGrp="1"/>
          </p:cNvSpPr>
          <p:nvPr>
            <p:ph type="body" sz="quarter" idx="13"/>
          </p:nvPr>
        </p:nvSpPr>
        <p:spPr bwMode="auto"/>
        <p:txBody>
          <a:bodyPr/>
          <a:lstStyle/>
          <a:p>
            <a:pPr>
              <a:defRPr/>
            </a:pPr>
            <a:r>
              <a:rPr lang="de-DE"/>
              <a:t>Stadien der Laktation</a:t>
            </a:r>
            <a:endParaRPr/>
          </a:p>
        </p:txBody>
      </p:sp>
      <p:sp>
        <p:nvSpPr>
          <p:cNvPr id="6" name="Fußzeilenplatzhalter 5"/>
          <p:cNvSpPr>
            <a:spLocks noGrp="1"/>
          </p:cNvSpPr>
          <p:nvPr>
            <p:ph type="ftr" idx="15"/>
          </p:nvPr>
        </p:nvSpPr>
        <p:spPr bwMode="auto"/>
        <p:txBody>
          <a:bodyPr/>
          <a:lstStyle/>
          <a:p>
            <a:pPr>
              <a:lnSpc>
                <a:spcPct val="135000"/>
              </a:lnSpc>
              <a:buSzTx/>
              <a:defRPr/>
            </a:pPr>
            <a:r>
              <a:rPr lang="en-US" dirty="0"/>
              <a:t>MODUL 1</a:t>
            </a:r>
            <a:endParaRPr dirty="0"/>
          </a:p>
        </p:txBody>
      </p:sp>
      <p:sp>
        <p:nvSpPr>
          <p:cNvPr id="7" name="Foliennummernplatzhalter 6"/>
          <p:cNvSpPr>
            <a:spLocks noGrp="1"/>
          </p:cNvSpPr>
          <p:nvPr>
            <p:ph type="sldNum" idx="16"/>
          </p:nvPr>
        </p:nvSpPr>
        <p:spPr bwMode="auto"/>
        <p:txBody>
          <a:bodyPr/>
          <a:lstStyle/>
          <a:p>
            <a:pPr>
              <a:defRPr/>
            </a:pPr>
            <a:fld id="{00000000-1234-1234-1234-123412341234}" type="slidenum">
              <a:rPr lang="en-US"/>
              <a:t>41</a:t>
            </a:fld>
            <a:endParaRPr lang="en-US"/>
          </a:p>
        </p:txBody>
      </p:sp>
      <p:sp>
        <p:nvSpPr>
          <p:cNvPr id="12" name="Textplatzhalter 11"/>
          <p:cNvSpPr>
            <a:spLocks noGrp="1"/>
          </p:cNvSpPr>
          <p:nvPr>
            <p:ph type="body" sz="quarter" idx="17"/>
          </p:nvPr>
        </p:nvSpPr>
        <p:spPr bwMode="auto">
          <a:xfrm>
            <a:off x="4329874" y="225425"/>
            <a:ext cx="4847377" cy="6392101"/>
          </a:xfrm>
        </p:spPr>
        <p:txBody>
          <a:bodyPr/>
          <a:lstStyle/>
          <a:p>
            <a:pPr marL="457200" lvl="1" indent="0">
              <a:lnSpc>
                <a:spcPct val="100000"/>
              </a:lnSpc>
              <a:spcBef>
                <a:spcPts val="1000"/>
              </a:spcBef>
              <a:buNone/>
              <a:defRPr/>
            </a:pPr>
            <a:r>
              <a:rPr lang="de-DE" sz="2400" b="1" dirty="0" err="1"/>
              <a:t>Laktogenese</a:t>
            </a:r>
            <a:r>
              <a:rPr lang="de-DE" sz="2400" b="1" dirty="0"/>
              <a:t> III</a:t>
            </a:r>
            <a:endParaRPr dirty="0"/>
          </a:p>
          <a:p>
            <a:pPr marL="457200" lvl="1" indent="0">
              <a:lnSpc>
                <a:spcPct val="100000"/>
              </a:lnSpc>
              <a:spcBef>
                <a:spcPts val="1000"/>
              </a:spcBef>
              <a:buNone/>
              <a:defRPr/>
            </a:pPr>
            <a:endParaRPr lang="de-DE" sz="2400" b="1" dirty="0"/>
          </a:p>
          <a:p>
            <a:pPr lvl="1">
              <a:lnSpc>
                <a:spcPct val="100000"/>
              </a:lnSpc>
              <a:spcBef>
                <a:spcPts val="1000"/>
              </a:spcBef>
              <a:defRPr/>
            </a:pPr>
            <a:r>
              <a:rPr lang="de-DE" sz="2400" spc="-30" dirty="0"/>
              <a:t>Laktation wird aufrechterhalten</a:t>
            </a:r>
            <a:r>
              <a:rPr lang="de-DE" sz="2400" spc="-10" dirty="0"/>
              <a:t>, Langzeitproduktion von reifer Milch</a:t>
            </a:r>
            <a:endParaRPr dirty="0"/>
          </a:p>
          <a:p>
            <a:pPr lvl="1">
              <a:lnSpc>
                <a:spcPct val="100000"/>
              </a:lnSpc>
              <a:spcBef>
                <a:spcPts val="1000"/>
              </a:spcBef>
              <a:defRPr/>
            </a:pPr>
            <a:r>
              <a:rPr lang="de-DE" sz="2400" spc="-10" dirty="0"/>
              <a:t>regelmäßige Milchentnahmen sind essenziell</a:t>
            </a:r>
            <a:endParaRPr dirty="0"/>
          </a:p>
          <a:p>
            <a:pPr lvl="1">
              <a:lnSpc>
                <a:spcPct val="100000"/>
              </a:lnSpc>
              <a:spcBef>
                <a:spcPts val="1000"/>
              </a:spcBef>
              <a:defRPr/>
            </a:pPr>
            <a:r>
              <a:rPr lang="de-DE" sz="2400" spc="-10" dirty="0"/>
              <a:t>Nachfrage bestimmt das Angebot</a:t>
            </a:r>
            <a:endParaRPr dirty="0"/>
          </a:p>
          <a:p>
            <a:pPr lvl="1">
              <a:lnSpc>
                <a:spcPct val="100000"/>
              </a:lnSpc>
              <a:spcBef>
                <a:spcPts val="1000"/>
              </a:spcBef>
              <a:defRPr/>
            </a:pPr>
            <a:r>
              <a:rPr lang="de-DE" sz="2400" spc="-10" dirty="0"/>
              <a:t>je mehr und effektiver die Brust entleert wird, umso größer wird die Milchmenge</a:t>
            </a:r>
            <a:endParaRPr dirty="0"/>
          </a:p>
        </p:txBody>
      </p:sp>
      <p:pic>
        <p:nvPicPr>
          <p:cNvPr id="2" name="Aufgezeichneter Sound">
            <a:hlinkClick r:id="" action="ppaction://media"/>
            <a:extLst>
              <a:ext uri="{FF2B5EF4-FFF2-40B4-BE49-F238E27FC236}">
                <a16:creationId xmlns:a16="http://schemas.microsoft.com/office/drawing/2014/main" id="{9E21F4FA-CD0F-25EA-C276-40C33A4DD6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36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Bildplatzhalter 2"/>
          <p:cNvPicPr>
            <a:picLocks noGrp="1" noChangeAspect="1"/>
          </p:cNvPicPr>
          <p:nvPr>
            <p:ph type="pic" sz="quarter" idx="14"/>
          </p:nvPr>
        </p:nvPicPr>
        <p:blipFill>
          <a:blip r:embed="rId5"/>
          <a:srcRect t="980" b="980"/>
          <a:stretch/>
        </p:blipFill>
        <p:spPr bwMode="auto">
          <a:xfrm>
            <a:off x="230163" y="3500082"/>
            <a:ext cx="3889376" cy="2449868"/>
          </a:xfrm>
          <a:prstGeom prst="rect">
            <a:avLst/>
          </a:prstGeom>
        </p:spPr>
      </p:pic>
      <p:sp>
        <p:nvSpPr>
          <p:cNvPr id="10" name="Textplatzhalter 9"/>
          <p:cNvSpPr>
            <a:spLocks noGrp="1"/>
          </p:cNvSpPr>
          <p:nvPr>
            <p:ph type="body" sz="quarter" idx="12"/>
          </p:nvPr>
        </p:nvSpPr>
        <p:spPr bwMode="auto"/>
        <p:txBody>
          <a:bodyPr/>
          <a:lstStyle/>
          <a:p>
            <a:pPr>
              <a:defRPr/>
            </a:pPr>
            <a:r>
              <a:rPr lang="de-DE"/>
              <a:t>Physiologie der Laktation</a:t>
            </a:r>
            <a:endParaRPr/>
          </a:p>
        </p:txBody>
      </p:sp>
      <p:sp>
        <p:nvSpPr>
          <p:cNvPr id="9" name="Textplatzhalter 8"/>
          <p:cNvSpPr>
            <a:spLocks noGrp="1"/>
          </p:cNvSpPr>
          <p:nvPr>
            <p:ph type="body" sz="quarter" idx="11"/>
          </p:nvPr>
        </p:nvSpPr>
        <p:spPr bwMode="auto"/>
        <p:txBody>
          <a:bodyPr/>
          <a:lstStyle/>
          <a:p>
            <a:pPr>
              <a:defRPr/>
            </a:pPr>
            <a:r>
              <a:rPr lang="de-DE" dirty="0"/>
              <a:t>03</a:t>
            </a:r>
            <a:endParaRPr dirty="0"/>
          </a:p>
        </p:txBody>
      </p:sp>
      <p:sp>
        <p:nvSpPr>
          <p:cNvPr id="11" name="Textplatzhalter 10"/>
          <p:cNvSpPr>
            <a:spLocks noGrp="1"/>
          </p:cNvSpPr>
          <p:nvPr>
            <p:ph type="body" sz="quarter" idx="13"/>
          </p:nvPr>
        </p:nvSpPr>
        <p:spPr bwMode="auto"/>
        <p:txBody>
          <a:bodyPr/>
          <a:lstStyle/>
          <a:p>
            <a:pPr>
              <a:defRPr/>
            </a:pPr>
            <a:r>
              <a:rPr lang="de-DE"/>
              <a:t>Milchsynthese</a:t>
            </a:r>
            <a:endParaRPr/>
          </a:p>
        </p:txBody>
      </p:sp>
      <p:sp>
        <p:nvSpPr>
          <p:cNvPr id="6" name="Fußzeilenplatzhalter 5"/>
          <p:cNvSpPr>
            <a:spLocks noGrp="1"/>
          </p:cNvSpPr>
          <p:nvPr>
            <p:ph type="ftr" idx="15"/>
          </p:nvPr>
        </p:nvSpPr>
        <p:spPr bwMode="auto"/>
        <p:txBody>
          <a:bodyPr/>
          <a:lstStyle/>
          <a:p>
            <a:pPr>
              <a:lnSpc>
                <a:spcPct val="135000"/>
              </a:lnSpc>
              <a:buSzTx/>
              <a:defRPr/>
            </a:pPr>
            <a:r>
              <a:rPr lang="en-US" dirty="0"/>
              <a:t>MODUL 1</a:t>
            </a:r>
            <a:endParaRPr dirty="0"/>
          </a:p>
        </p:txBody>
      </p:sp>
      <p:sp>
        <p:nvSpPr>
          <p:cNvPr id="7" name="Foliennummernplatzhalter 6"/>
          <p:cNvSpPr>
            <a:spLocks noGrp="1"/>
          </p:cNvSpPr>
          <p:nvPr>
            <p:ph type="sldNum" idx="16"/>
          </p:nvPr>
        </p:nvSpPr>
        <p:spPr bwMode="auto"/>
        <p:txBody>
          <a:bodyPr/>
          <a:lstStyle/>
          <a:p>
            <a:pPr>
              <a:defRPr/>
            </a:pPr>
            <a:fld id="{00000000-1234-1234-1234-123412341234}" type="slidenum">
              <a:rPr lang="en-US"/>
              <a:t>42</a:t>
            </a:fld>
            <a:endParaRPr lang="en-US"/>
          </a:p>
        </p:txBody>
      </p:sp>
      <p:sp>
        <p:nvSpPr>
          <p:cNvPr id="13" name="Textplatzhalter 12"/>
          <p:cNvSpPr>
            <a:spLocks noGrp="1"/>
          </p:cNvSpPr>
          <p:nvPr>
            <p:ph type="body" sz="quarter" idx="17"/>
          </p:nvPr>
        </p:nvSpPr>
        <p:spPr bwMode="auto">
          <a:xfrm>
            <a:off x="4329874" y="225425"/>
            <a:ext cx="7745748" cy="6392863"/>
          </a:xfrm>
        </p:spPr>
        <p:txBody>
          <a:bodyPr/>
          <a:lstStyle/>
          <a:p>
            <a:pPr lvl="1">
              <a:lnSpc>
                <a:spcPct val="100000"/>
              </a:lnSpc>
              <a:spcBef>
                <a:spcPts val="1000"/>
              </a:spcBef>
              <a:buFont typeface="Arial"/>
              <a:buChar char="•"/>
              <a:defRPr/>
            </a:pPr>
            <a:r>
              <a:rPr lang="de-DE" sz="2400" dirty="0"/>
              <a:t>Hauptnährstoffe aus mütterlichem Plasma </a:t>
            </a:r>
            <a:endParaRPr dirty="0"/>
          </a:p>
          <a:p>
            <a:pPr lvl="1">
              <a:lnSpc>
                <a:spcPct val="100000"/>
              </a:lnSpc>
              <a:spcBef>
                <a:spcPts val="1000"/>
              </a:spcBef>
              <a:buFont typeface="Arial"/>
              <a:buChar char="•"/>
              <a:defRPr/>
            </a:pPr>
            <a:r>
              <a:rPr lang="de-DE" sz="2400" dirty="0"/>
              <a:t>Elektrolyte, Wasser, Zellen (Leukozyten, Makrophagen, Lymphozyten, Neutrophile)</a:t>
            </a:r>
            <a:endParaRPr dirty="0"/>
          </a:p>
          <a:p>
            <a:pPr marL="457200" lvl="1" indent="0">
              <a:lnSpc>
                <a:spcPct val="100000"/>
              </a:lnSpc>
              <a:spcBef>
                <a:spcPts val="1000"/>
              </a:spcBef>
              <a:buNone/>
              <a:defRPr/>
            </a:pPr>
            <a:endParaRPr lang="de-DE" sz="2400" dirty="0"/>
          </a:p>
          <a:p>
            <a:pPr lvl="1">
              <a:lnSpc>
                <a:spcPct val="100000"/>
              </a:lnSpc>
              <a:spcBef>
                <a:spcPts val="1000"/>
              </a:spcBef>
              <a:buFont typeface="Arial"/>
              <a:buChar char="•"/>
              <a:defRPr/>
            </a:pPr>
            <a:r>
              <a:rPr lang="de-DE" sz="2400" b="1" dirty="0"/>
              <a:t>Wahl der Nahrung beeinflusst Qualität der Muttermilch in den meisten Fällen nicht</a:t>
            </a:r>
            <a:br>
              <a:rPr lang="de-DE" sz="2400" b="1" dirty="0"/>
            </a:br>
            <a:r>
              <a:rPr lang="de-DE" sz="3200" dirty="0">
                <a:solidFill>
                  <a:schemeClr val="accent3"/>
                </a:solidFill>
                <a:latin typeface="+mj-lt"/>
              </a:rPr>
              <a:t>→</a:t>
            </a:r>
            <a:r>
              <a:rPr lang="de-DE" sz="2400" b="1" dirty="0"/>
              <a:t> </a:t>
            </a:r>
            <a:r>
              <a:rPr lang="de-DE" sz="2400" b="1" i="1" spc="-50" dirty="0"/>
              <a:t>Ausnahme</a:t>
            </a:r>
            <a:r>
              <a:rPr lang="de-DE" sz="2400" spc="-50" dirty="0"/>
              <a:t>:</a:t>
            </a:r>
            <a:r>
              <a:rPr lang="de-DE" sz="2400" b="1" spc="-50" dirty="0"/>
              <a:t> vegane Ernährung, extreme Unterernährung</a:t>
            </a:r>
            <a:endParaRPr dirty="0"/>
          </a:p>
        </p:txBody>
      </p:sp>
      <p:pic>
        <p:nvPicPr>
          <p:cNvPr id="2" name="Aufgezeichneter Sound">
            <a:hlinkClick r:id="" action="ppaction://media"/>
            <a:extLst>
              <a:ext uri="{FF2B5EF4-FFF2-40B4-BE49-F238E27FC236}">
                <a16:creationId xmlns:a16="http://schemas.microsoft.com/office/drawing/2014/main" id="{A9B6C2AC-0D95-BDD8-B399-7783462E83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90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0" name="Textplatzhalter 29"/>
          <p:cNvSpPr>
            <a:spLocks noGrp="1"/>
          </p:cNvSpPr>
          <p:nvPr>
            <p:ph type="body" sz="quarter" idx="12"/>
          </p:nvPr>
        </p:nvSpPr>
        <p:spPr bwMode="auto"/>
        <p:txBody>
          <a:bodyPr/>
          <a:lstStyle/>
          <a:p>
            <a:pPr>
              <a:defRPr/>
            </a:pPr>
            <a:r>
              <a:rPr lang="de-DE"/>
              <a:t>Physiologie der Laktation</a:t>
            </a:r>
            <a:endParaRPr/>
          </a:p>
        </p:txBody>
      </p:sp>
      <p:sp>
        <p:nvSpPr>
          <p:cNvPr id="29" name="Textplatzhalter 28"/>
          <p:cNvSpPr>
            <a:spLocks noGrp="1"/>
          </p:cNvSpPr>
          <p:nvPr>
            <p:ph type="body" sz="quarter" idx="11"/>
          </p:nvPr>
        </p:nvSpPr>
        <p:spPr bwMode="auto"/>
        <p:txBody>
          <a:bodyPr/>
          <a:lstStyle/>
          <a:p>
            <a:pPr>
              <a:defRPr/>
            </a:pPr>
            <a:r>
              <a:rPr lang="de-DE" dirty="0"/>
              <a:t>03</a:t>
            </a:r>
            <a:endParaRPr dirty="0"/>
          </a:p>
        </p:txBody>
      </p:sp>
      <p:sp>
        <p:nvSpPr>
          <p:cNvPr id="31" name="Textplatzhalter 30"/>
          <p:cNvSpPr>
            <a:spLocks noGrp="1"/>
          </p:cNvSpPr>
          <p:nvPr>
            <p:ph type="body" sz="quarter" idx="13"/>
          </p:nvPr>
        </p:nvSpPr>
        <p:spPr bwMode="auto"/>
        <p:txBody>
          <a:bodyPr/>
          <a:lstStyle/>
          <a:p>
            <a:pPr>
              <a:defRPr/>
            </a:pPr>
            <a:r>
              <a:rPr lang="de-DE"/>
              <a:t>Bestandteile der Muttermilch</a:t>
            </a:r>
            <a:endParaRPr/>
          </a:p>
        </p:txBody>
      </p:sp>
      <p:sp>
        <p:nvSpPr>
          <p:cNvPr id="5" name="Fußzeilenplatzhalter 4"/>
          <p:cNvSpPr>
            <a:spLocks noGrp="1"/>
          </p:cNvSpPr>
          <p:nvPr>
            <p:ph type="ftr" idx="15"/>
          </p:nvPr>
        </p:nvSpPr>
        <p:spPr bwMode="auto">
          <a:xfrm>
            <a:off x="964705" y="6295322"/>
            <a:ext cx="2330516" cy="322204"/>
          </a:xfrm>
        </p:spPr>
        <p:txBody>
          <a:bodyPr/>
          <a:lstStyle/>
          <a:p>
            <a:pPr>
              <a:defRPr/>
            </a:pPr>
            <a:r>
              <a:rPr lang="en-US" dirty="0"/>
              <a:t>MODUL 1</a:t>
            </a:r>
            <a:endParaRPr dirty="0"/>
          </a:p>
        </p:txBody>
      </p:sp>
      <p:sp>
        <p:nvSpPr>
          <p:cNvPr id="6" name="Foliennummernplatzhalter 5"/>
          <p:cNvSpPr>
            <a:spLocks noGrp="1"/>
          </p:cNvSpPr>
          <p:nvPr>
            <p:ph type="sldNum" idx="16"/>
          </p:nvPr>
        </p:nvSpPr>
        <p:spPr bwMode="auto">
          <a:xfrm>
            <a:off x="3364680" y="6295322"/>
            <a:ext cx="535808" cy="322204"/>
          </a:xfrm>
        </p:spPr>
        <p:txBody>
          <a:bodyPr/>
          <a:lstStyle/>
          <a:p>
            <a:pPr>
              <a:defRPr/>
            </a:pPr>
            <a:fld id="{00000000-1234-1234-1234-123412341234}" type="slidenum">
              <a:rPr lang="en-US"/>
              <a:t>43</a:t>
            </a:fld>
            <a:endParaRPr lang="en-US"/>
          </a:p>
        </p:txBody>
      </p:sp>
      <p:sp>
        <p:nvSpPr>
          <p:cNvPr id="32" name="Textplatzhalter 31"/>
          <p:cNvSpPr>
            <a:spLocks noGrp="1"/>
          </p:cNvSpPr>
          <p:nvPr>
            <p:ph type="body" sz="quarter" idx="18"/>
          </p:nvPr>
        </p:nvSpPr>
        <p:spPr bwMode="auto"/>
        <p:txBody>
          <a:bodyPr/>
          <a:lstStyle/>
          <a:p>
            <a:pPr>
              <a:defRPr/>
            </a:pPr>
            <a:r>
              <a:rPr lang="de-DE"/>
              <a:t> </a:t>
            </a:r>
            <a:endParaRPr/>
          </a:p>
        </p:txBody>
      </p:sp>
      <p:pic>
        <p:nvPicPr>
          <p:cNvPr id="2050" name="Picture 2"/>
          <p:cNvPicPr>
            <a:picLocks noGrp="1" noChangeAspect="1" noChangeArrowheads="1"/>
          </p:cNvPicPr>
          <p:nvPr>
            <p:ph type="chart" sz="quarter" idx="17"/>
          </p:nvPr>
        </p:nvPicPr>
        <p:blipFill>
          <a:blip r:embed="rId2">
            <a:extLst>
              <a:ext uri="{28A0092B-C50C-407E-A947-70E740481C1C}">
                <a14:useLocalDpi xmlns:a14="http://schemas.microsoft.com/office/drawing/2010/main" val="0"/>
              </a:ext>
            </a:extLst>
          </a:blip>
          <a:srcRect/>
          <a:stretch/>
        </p:blipFill>
        <p:spPr bwMode="auto">
          <a:xfrm>
            <a:off x="4152242" y="384094"/>
            <a:ext cx="7871164" cy="556518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Bildplatzhalter 2"/>
          <p:cNvPicPr>
            <a:picLocks noGrp="1" noChangeAspect="1"/>
          </p:cNvPicPr>
          <p:nvPr>
            <p:ph type="pic" sz="quarter" idx="14"/>
          </p:nvPr>
        </p:nvPicPr>
        <p:blipFill>
          <a:blip r:embed="rId5"/>
          <a:srcRect l="13695" t="19760" r="10351" b="16418"/>
          <a:stretch/>
        </p:blipFill>
        <p:spPr bwMode="auto">
          <a:xfrm>
            <a:off x="230163" y="3500082"/>
            <a:ext cx="3889376" cy="2449868"/>
          </a:xfrm>
          <a:prstGeom prst="rect">
            <a:avLst/>
          </a:prstGeom>
        </p:spPr>
      </p:pic>
      <p:sp>
        <p:nvSpPr>
          <p:cNvPr id="10" name="Textplatzhalter 9"/>
          <p:cNvSpPr>
            <a:spLocks noGrp="1"/>
          </p:cNvSpPr>
          <p:nvPr>
            <p:ph type="body" sz="quarter" idx="12"/>
          </p:nvPr>
        </p:nvSpPr>
        <p:spPr bwMode="auto"/>
        <p:txBody>
          <a:bodyPr/>
          <a:lstStyle/>
          <a:p>
            <a:pPr>
              <a:defRPr/>
            </a:pPr>
            <a:r>
              <a:rPr lang="de-DE"/>
              <a:t>Physiologie der Laktation</a:t>
            </a:r>
            <a:endParaRPr/>
          </a:p>
        </p:txBody>
      </p:sp>
      <p:sp>
        <p:nvSpPr>
          <p:cNvPr id="9" name="Textplatzhalter 8"/>
          <p:cNvSpPr>
            <a:spLocks noGrp="1"/>
          </p:cNvSpPr>
          <p:nvPr>
            <p:ph type="body" sz="quarter" idx="11"/>
          </p:nvPr>
        </p:nvSpPr>
        <p:spPr bwMode="auto"/>
        <p:txBody>
          <a:bodyPr/>
          <a:lstStyle/>
          <a:p>
            <a:pPr>
              <a:defRPr/>
            </a:pPr>
            <a:r>
              <a:rPr lang="de-DE" dirty="0"/>
              <a:t>03</a:t>
            </a:r>
            <a:endParaRPr dirty="0"/>
          </a:p>
        </p:txBody>
      </p:sp>
      <p:sp>
        <p:nvSpPr>
          <p:cNvPr id="11" name="Textplatzhalter 10"/>
          <p:cNvSpPr>
            <a:spLocks noGrp="1"/>
          </p:cNvSpPr>
          <p:nvPr>
            <p:ph type="body" sz="quarter" idx="13"/>
          </p:nvPr>
        </p:nvSpPr>
        <p:spPr bwMode="auto"/>
        <p:txBody>
          <a:bodyPr/>
          <a:lstStyle/>
          <a:p>
            <a:pPr>
              <a:defRPr/>
            </a:pPr>
            <a:r>
              <a:rPr lang="de-DE"/>
              <a:t>Kolostrum</a:t>
            </a:r>
            <a:endParaRPr/>
          </a:p>
        </p:txBody>
      </p:sp>
      <p:sp>
        <p:nvSpPr>
          <p:cNvPr id="6" name="Fußzeilenplatzhalter 5"/>
          <p:cNvSpPr>
            <a:spLocks noGrp="1"/>
          </p:cNvSpPr>
          <p:nvPr>
            <p:ph type="ftr" idx="15"/>
          </p:nvPr>
        </p:nvSpPr>
        <p:spPr bwMode="auto"/>
        <p:txBody>
          <a:bodyPr/>
          <a:lstStyle/>
          <a:p>
            <a:pPr>
              <a:lnSpc>
                <a:spcPct val="135000"/>
              </a:lnSpc>
              <a:buSzTx/>
              <a:defRPr/>
            </a:pPr>
            <a:r>
              <a:rPr lang="en-US" dirty="0"/>
              <a:t>MODUL 1</a:t>
            </a:r>
            <a:endParaRPr dirty="0"/>
          </a:p>
        </p:txBody>
      </p:sp>
      <p:sp>
        <p:nvSpPr>
          <p:cNvPr id="7" name="Foliennummernplatzhalter 6"/>
          <p:cNvSpPr>
            <a:spLocks noGrp="1"/>
          </p:cNvSpPr>
          <p:nvPr>
            <p:ph type="sldNum" idx="16"/>
          </p:nvPr>
        </p:nvSpPr>
        <p:spPr bwMode="auto"/>
        <p:txBody>
          <a:bodyPr/>
          <a:lstStyle/>
          <a:p>
            <a:pPr>
              <a:defRPr/>
            </a:pPr>
            <a:fld id="{00000000-1234-1234-1234-123412341234}" type="slidenum">
              <a:rPr lang="en-US"/>
              <a:t>44</a:t>
            </a:fld>
            <a:endParaRPr lang="en-US"/>
          </a:p>
        </p:txBody>
      </p:sp>
      <p:sp>
        <p:nvSpPr>
          <p:cNvPr id="13" name="Textplatzhalter 12"/>
          <p:cNvSpPr>
            <a:spLocks noGrp="1"/>
          </p:cNvSpPr>
          <p:nvPr>
            <p:ph type="body" sz="quarter" idx="17"/>
          </p:nvPr>
        </p:nvSpPr>
        <p:spPr bwMode="auto"/>
        <p:txBody>
          <a:bodyPr/>
          <a:lstStyle/>
          <a:p>
            <a:pPr lvl="1">
              <a:lnSpc>
                <a:spcPct val="100000"/>
              </a:lnSpc>
              <a:spcBef>
                <a:spcPts val="1000"/>
              </a:spcBef>
              <a:buFont typeface="Arial"/>
              <a:buChar char="•"/>
              <a:defRPr/>
            </a:pPr>
            <a:r>
              <a:rPr lang="de-DE" sz="2400" dirty="0"/>
              <a:t>hoch konzentrierte </a:t>
            </a:r>
            <a:r>
              <a:rPr lang="de-DE" sz="2400" b="1" dirty="0"/>
              <a:t>Immunglobuline</a:t>
            </a:r>
            <a:r>
              <a:rPr lang="de-DE" sz="2400" dirty="0"/>
              <a:t> u.a. immunmodulierende Proteine, z.B. </a:t>
            </a:r>
            <a:r>
              <a:rPr lang="de-DE" sz="2400" dirty="0" err="1"/>
              <a:t>IgA</a:t>
            </a:r>
            <a:r>
              <a:rPr lang="de-DE" sz="2400" dirty="0"/>
              <a:t>, </a:t>
            </a:r>
            <a:r>
              <a:rPr lang="de-DE" sz="2400" dirty="0" err="1"/>
              <a:t>Laktoferrin</a:t>
            </a:r>
            <a:r>
              <a:rPr lang="de-DE" sz="2400" dirty="0"/>
              <a:t> und Lysozym</a:t>
            </a:r>
            <a:endParaRPr sz="2400" dirty="0"/>
          </a:p>
          <a:p>
            <a:pPr lvl="1">
              <a:lnSpc>
                <a:spcPct val="100000"/>
              </a:lnSpc>
              <a:spcBef>
                <a:spcPts val="1000"/>
              </a:spcBef>
              <a:buFont typeface="Arial"/>
              <a:buChar char="•"/>
              <a:defRPr/>
            </a:pPr>
            <a:r>
              <a:rPr lang="de-DE" sz="2400" dirty="0"/>
              <a:t>höhere Konzentrationen an </a:t>
            </a:r>
            <a:r>
              <a:rPr lang="de-DE" sz="2400" b="1" dirty="0"/>
              <a:t>Vitamin A, Vitamin E und Mineralstoffen </a:t>
            </a:r>
            <a:r>
              <a:rPr lang="de-DE" sz="2400" dirty="0"/>
              <a:t>als reife Milch</a:t>
            </a:r>
            <a:endParaRPr sz="2400" dirty="0"/>
          </a:p>
          <a:p>
            <a:pPr lvl="1">
              <a:lnSpc>
                <a:spcPct val="100000"/>
              </a:lnSpc>
              <a:spcBef>
                <a:spcPts val="1000"/>
              </a:spcBef>
              <a:buFont typeface="Arial"/>
              <a:buChar char="•"/>
              <a:defRPr/>
            </a:pPr>
            <a:r>
              <a:rPr lang="de-DE" sz="2400" dirty="0"/>
              <a:t>wichtig für den </a:t>
            </a:r>
            <a:r>
              <a:rPr lang="de-DE" sz="2400" b="1" dirty="0"/>
              <a:t>Nestschutz</a:t>
            </a:r>
            <a:r>
              <a:rPr lang="de-DE" sz="2400" dirty="0"/>
              <a:t>, Regulation des Immunsystems, </a:t>
            </a:r>
            <a:r>
              <a:rPr lang="de-DE" sz="2400" b="1" dirty="0"/>
              <a:t>Infektionsabwehr</a:t>
            </a:r>
            <a:endParaRPr sz="2400" dirty="0"/>
          </a:p>
          <a:p>
            <a:pPr lvl="1">
              <a:lnSpc>
                <a:spcPct val="100000"/>
              </a:lnSpc>
              <a:spcBef>
                <a:spcPts val="1000"/>
              </a:spcBef>
              <a:buFont typeface="Arial"/>
              <a:buChar char="•"/>
              <a:defRPr/>
            </a:pPr>
            <a:r>
              <a:rPr lang="de-DE" sz="2400" dirty="0"/>
              <a:t>regt die Bildung von </a:t>
            </a:r>
            <a:r>
              <a:rPr lang="de-DE" sz="2400" b="1" dirty="0"/>
              <a:t>Mekonium</a:t>
            </a:r>
            <a:r>
              <a:rPr lang="de-DE" sz="2400" dirty="0"/>
              <a:t> an, fördert das Wachstum von </a:t>
            </a:r>
            <a:r>
              <a:rPr lang="de-DE" sz="2400" b="1" dirty="0"/>
              <a:t>Lactobacillus </a:t>
            </a:r>
            <a:r>
              <a:rPr lang="de-DE" sz="2400" b="1" dirty="0" err="1"/>
              <a:t>bifidus</a:t>
            </a:r>
            <a:endParaRPr lang="de-DE" sz="2400" b="1" dirty="0"/>
          </a:p>
          <a:p>
            <a:pPr lvl="1">
              <a:lnSpc>
                <a:spcPct val="100000"/>
              </a:lnSpc>
              <a:spcBef>
                <a:spcPts val="1000"/>
              </a:spcBef>
              <a:buFont typeface="Arial"/>
              <a:buChar char="•"/>
              <a:defRPr/>
            </a:pPr>
            <a:r>
              <a:rPr lang="de-DE" sz="2400" dirty="0"/>
              <a:t>stabilisierende Wirkung auf die </a:t>
            </a:r>
            <a:r>
              <a:rPr lang="de-DE" sz="2400" b="1" dirty="0"/>
              <a:t>Blutzuckerkonzentration</a:t>
            </a:r>
            <a:r>
              <a:rPr lang="de-DE" sz="2400" dirty="0"/>
              <a:t> des Kindes </a:t>
            </a:r>
            <a:endParaRPr sz="2400" dirty="0"/>
          </a:p>
          <a:p>
            <a:pPr lvl="1">
              <a:lnSpc>
                <a:spcPct val="100000"/>
              </a:lnSpc>
              <a:spcBef>
                <a:spcPts val="1000"/>
              </a:spcBef>
              <a:buFont typeface="Arial"/>
              <a:buChar char="•"/>
              <a:defRPr/>
            </a:pPr>
            <a:r>
              <a:rPr lang="de-DE" sz="2400" b="1" dirty="0"/>
              <a:t>Allergieprävention</a:t>
            </a:r>
            <a:endParaRPr sz="2400" dirty="0"/>
          </a:p>
        </p:txBody>
      </p:sp>
      <p:pic>
        <p:nvPicPr>
          <p:cNvPr id="2" name="Aufgezeichneter Sound">
            <a:hlinkClick r:id="" action="ppaction://media"/>
            <a:extLst>
              <a:ext uri="{FF2B5EF4-FFF2-40B4-BE49-F238E27FC236}">
                <a16:creationId xmlns:a16="http://schemas.microsoft.com/office/drawing/2014/main" id="{500832AA-CDE6-0FBE-DA2B-926F4230E7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36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9E1BE1B2-AA2C-C44D-B51D-2742E407A5AE}"/>
              </a:ext>
            </a:extLst>
          </p:cNvPr>
          <p:cNvPicPr>
            <a:picLocks noGrp="1" noChangeAspect="1"/>
          </p:cNvPicPr>
          <p:nvPr>
            <p:ph type="pic" sz="quarter" idx="14"/>
          </p:nvPr>
        </p:nvPicPr>
        <p:blipFill>
          <a:blip r:embed="rId2"/>
          <a:srcRect t="7989" b="7989"/>
          <a:stretch/>
        </p:blipFill>
        <p:spPr>
          <a:xfrm>
            <a:off x="230163" y="3500082"/>
            <a:ext cx="3889376" cy="2449868"/>
          </a:xfrm>
        </p:spPr>
      </p:pic>
      <p:sp>
        <p:nvSpPr>
          <p:cNvPr id="3" name="Textplatzhalter 2">
            <a:extLst>
              <a:ext uri="{FF2B5EF4-FFF2-40B4-BE49-F238E27FC236}">
                <a16:creationId xmlns:a16="http://schemas.microsoft.com/office/drawing/2014/main" id="{7D8A351B-61CC-2E4F-916A-0A8CE58B7E4C}"/>
              </a:ext>
            </a:extLst>
          </p:cNvPr>
          <p:cNvSpPr>
            <a:spLocks noGrp="1"/>
          </p:cNvSpPr>
          <p:nvPr>
            <p:ph type="body" sz="quarter" idx="12"/>
          </p:nvPr>
        </p:nvSpPr>
        <p:spPr/>
        <p:txBody>
          <a:bodyPr/>
          <a:lstStyle/>
          <a:p>
            <a:r>
              <a:rPr lang="de-DE" dirty="0">
                <a:solidFill>
                  <a:schemeClr val="bg1"/>
                </a:solidFill>
              </a:rPr>
              <a:t>Physiologie der Laktation</a:t>
            </a:r>
          </a:p>
        </p:txBody>
      </p:sp>
      <p:sp>
        <p:nvSpPr>
          <p:cNvPr id="4" name="Textplatzhalter 3">
            <a:extLst>
              <a:ext uri="{FF2B5EF4-FFF2-40B4-BE49-F238E27FC236}">
                <a16:creationId xmlns:a16="http://schemas.microsoft.com/office/drawing/2014/main" id="{184A7A32-B36D-A446-8E3E-754C08B1DE8C}"/>
              </a:ext>
            </a:extLst>
          </p:cNvPr>
          <p:cNvSpPr>
            <a:spLocks noGrp="1"/>
          </p:cNvSpPr>
          <p:nvPr>
            <p:ph type="body" sz="quarter" idx="11"/>
          </p:nvPr>
        </p:nvSpPr>
        <p:spPr/>
        <p:txBody>
          <a:bodyPr/>
          <a:lstStyle/>
          <a:p>
            <a:r>
              <a:rPr lang="de-DE" dirty="0"/>
              <a:t>03</a:t>
            </a:r>
          </a:p>
        </p:txBody>
      </p:sp>
      <p:sp>
        <p:nvSpPr>
          <p:cNvPr id="5" name="Textplatzhalter 4">
            <a:extLst>
              <a:ext uri="{FF2B5EF4-FFF2-40B4-BE49-F238E27FC236}">
                <a16:creationId xmlns:a16="http://schemas.microsoft.com/office/drawing/2014/main" id="{72DE59C4-E42D-6944-B227-FAC068AA1E7F}"/>
              </a:ext>
            </a:extLst>
          </p:cNvPr>
          <p:cNvSpPr>
            <a:spLocks noGrp="1"/>
          </p:cNvSpPr>
          <p:nvPr>
            <p:ph type="body" sz="quarter" idx="13"/>
          </p:nvPr>
        </p:nvSpPr>
        <p:spPr/>
        <p:txBody>
          <a:bodyPr/>
          <a:lstStyle/>
          <a:p>
            <a:r>
              <a:rPr lang="de-DE" dirty="0"/>
              <a:t>Übergangsmilch</a:t>
            </a:r>
          </a:p>
        </p:txBody>
      </p:sp>
      <p:sp>
        <p:nvSpPr>
          <p:cNvPr id="6" name="Textplatzhalter 5">
            <a:extLst>
              <a:ext uri="{FF2B5EF4-FFF2-40B4-BE49-F238E27FC236}">
                <a16:creationId xmlns:a16="http://schemas.microsoft.com/office/drawing/2014/main" id="{BA61711C-928D-4B4D-AF2C-8C152C32618D}"/>
              </a:ext>
            </a:extLst>
          </p:cNvPr>
          <p:cNvSpPr>
            <a:spLocks noGrp="1"/>
          </p:cNvSpPr>
          <p:nvPr>
            <p:ph type="body" sz="quarter" idx="17"/>
          </p:nvPr>
        </p:nvSpPr>
        <p:spPr/>
        <p:txBody>
          <a:bodyPr/>
          <a:lstStyle/>
          <a:p>
            <a:pPr lvl="1">
              <a:lnSpc>
                <a:spcPct val="100000"/>
              </a:lnSpc>
              <a:spcBef>
                <a:spcPts val="1000"/>
              </a:spcBef>
              <a:buFont typeface="Arial" panose="020B0604020202020204" pitchFamily="34" charset="0"/>
              <a:buChar char="•"/>
            </a:pPr>
            <a:r>
              <a:rPr lang="de-DE" sz="2400" dirty="0"/>
              <a:t>hoher Fettgehalt</a:t>
            </a:r>
          </a:p>
          <a:p>
            <a:pPr lvl="1">
              <a:lnSpc>
                <a:spcPct val="100000"/>
              </a:lnSpc>
              <a:spcBef>
                <a:spcPts val="1000"/>
              </a:spcBef>
              <a:buFont typeface="Arial" panose="020B0604020202020204" pitchFamily="34" charset="0"/>
              <a:buChar char="•"/>
            </a:pPr>
            <a:r>
              <a:rPr lang="de-DE" sz="2400" dirty="0"/>
              <a:t>hoher Proteingehalt</a:t>
            </a:r>
          </a:p>
          <a:p>
            <a:pPr lvl="1">
              <a:lnSpc>
                <a:spcPct val="100000"/>
              </a:lnSpc>
              <a:spcBef>
                <a:spcPts val="1000"/>
              </a:spcBef>
              <a:buFont typeface="Arial" panose="020B0604020202020204" pitchFamily="34" charset="0"/>
              <a:buChar char="•"/>
            </a:pPr>
            <a:r>
              <a:rPr lang="de-DE" sz="2400" dirty="0"/>
              <a:t>Immunglobuline sinken</a:t>
            </a:r>
          </a:p>
        </p:txBody>
      </p:sp>
      <p:sp>
        <p:nvSpPr>
          <p:cNvPr id="7" name="Fußzeilenplatzhalter 5">
            <a:extLst>
              <a:ext uri="{FF2B5EF4-FFF2-40B4-BE49-F238E27FC236}">
                <a16:creationId xmlns:a16="http://schemas.microsoft.com/office/drawing/2014/main" id="{7808BA76-0722-8345-8E6C-BA66A86F386D}"/>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9" name="Foliennummernplatzhalter 6">
            <a:extLst>
              <a:ext uri="{FF2B5EF4-FFF2-40B4-BE49-F238E27FC236}">
                <a16:creationId xmlns:a16="http://schemas.microsoft.com/office/drawing/2014/main" id="{ECF8B5E8-15F8-D342-BE70-DD39CF67782A}"/>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45</a:t>
            </a:fld>
            <a:endParaRPr lang="en-US"/>
          </a:p>
        </p:txBody>
      </p:sp>
    </p:spTree>
    <p:extLst>
      <p:ext uri="{BB962C8B-B14F-4D97-AF65-F5344CB8AC3E}">
        <p14:creationId xmlns:p14="http://schemas.microsoft.com/office/powerpoint/2010/main" val="2773710292"/>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9714785-11DC-E34D-B185-3333E2FB42FF}"/>
              </a:ext>
            </a:extLst>
          </p:cNvPr>
          <p:cNvSpPr>
            <a:spLocks noGrp="1"/>
          </p:cNvSpPr>
          <p:nvPr>
            <p:ph type="body" sz="quarter" idx="12"/>
          </p:nvPr>
        </p:nvSpPr>
        <p:spPr/>
        <p:txBody>
          <a:bodyPr/>
          <a:lstStyle/>
          <a:p>
            <a:r>
              <a:rPr lang="de-DE" dirty="0">
                <a:solidFill>
                  <a:schemeClr val="bg1"/>
                </a:solidFill>
              </a:rPr>
              <a:t>Physiologie der Laktation</a:t>
            </a:r>
          </a:p>
        </p:txBody>
      </p:sp>
      <p:sp>
        <p:nvSpPr>
          <p:cNvPr id="3" name="Textplatzhalter 2">
            <a:extLst>
              <a:ext uri="{FF2B5EF4-FFF2-40B4-BE49-F238E27FC236}">
                <a16:creationId xmlns:a16="http://schemas.microsoft.com/office/drawing/2014/main" id="{F28DC214-6314-9F44-BDEB-DA63CCFAB721}"/>
              </a:ext>
            </a:extLst>
          </p:cNvPr>
          <p:cNvSpPr>
            <a:spLocks noGrp="1"/>
          </p:cNvSpPr>
          <p:nvPr>
            <p:ph type="body" sz="quarter" idx="11"/>
          </p:nvPr>
        </p:nvSpPr>
        <p:spPr/>
        <p:txBody>
          <a:bodyPr/>
          <a:lstStyle/>
          <a:p>
            <a:r>
              <a:rPr lang="de-DE" dirty="0"/>
              <a:t>03</a:t>
            </a:r>
          </a:p>
        </p:txBody>
      </p:sp>
      <p:sp>
        <p:nvSpPr>
          <p:cNvPr id="4" name="Textplatzhalter 3">
            <a:extLst>
              <a:ext uri="{FF2B5EF4-FFF2-40B4-BE49-F238E27FC236}">
                <a16:creationId xmlns:a16="http://schemas.microsoft.com/office/drawing/2014/main" id="{C4000FDB-BC05-BB47-8764-060F706020D1}"/>
              </a:ext>
            </a:extLst>
          </p:cNvPr>
          <p:cNvSpPr>
            <a:spLocks noGrp="1"/>
          </p:cNvSpPr>
          <p:nvPr>
            <p:ph type="body" sz="quarter" idx="13"/>
          </p:nvPr>
        </p:nvSpPr>
        <p:spPr/>
        <p:txBody>
          <a:bodyPr/>
          <a:lstStyle/>
          <a:p>
            <a:r>
              <a:rPr lang="de-DE" dirty="0"/>
              <a:t>Charakteristika von Kolostrum und reifer Muttermilch</a:t>
            </a:r>
          </a:p>
        </p:txBody>
      </p:sp>
      <p:sp>
        <p:nvSpPr>
          <p:cNvPr id="6" name="Fußzeilenplatzhalter 5">
            <a:extLst>
              <a:ext uri="{FF2B5EF4-FFF2-40B4-BE49-F238E27FC236}">
                <a16:creationId xmlns:a16="http://schemas.microsoft.com/office/drawing/2014/main" id="{E657A791-AB12-2F43-9DC7-CC03C7533EDB}"/>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7" name="Foliennummernplatzhalter 6">
            <a:extLst>
              <a:ext uri="{FF2B5EF4-FFF2-40B4-BE49-F238E27FC236}">
                <a16:creationId xmlns:a16="http://schemas.microsoft.com/office/drawing/2014/main" id="{0BB2E917-B516-4447-8965-330291ABD791}"/>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46</a:t>
            </a:fld>
            <a:endParaRPr lang="en-US"/>
          </a:p>
        </p:txBody>
      </p:sp>
      <p:graphicFrame>
        <p:nvGraphicFramePr>
          <p:cNvPr id="15" name="Tabelle 15">
            <a:extLst>
              <a:ext uri="{FF2B5EF4-FFF2-40B4-BE49-F238E27FC236}">
                <a16:creationId xmlns:a16="http://schemas.microsoft.com/office/drawing/2014/main" id="{FDD0DB45-0E6F-47EB-903C-6ED59CFA502D}"/>
              </a:ext>
            </a:extLst>
          </p:cNvPr>
          <p:cNvGraphicFramePr>
            <a:graphicFrameLocks noGrp="1"/>
          </p:cNvGraphicFramePr>
          <p:nvPr/>
        </p:nvGraphicFramePr>
        <p:xfrm>
          <a:off x="4337103" y="1365097"/>
          <a:ext cx="7331223" cy="3657600"/>
        </p:xfrm>
        <a:graphic>
          <a:graphicData uri="http://schemas.openxmlformats.org/drawingml/2006/table">
            <a:tbl>
              <a:tblPr firstRow="1" bandRow="1">
                <a:tableStyleId>{284E427A-3D55-4303-BF80-6455036E1DE7}</a:tableStyleId>
              </a:tblPr>
              <a:tblGrid>
                <a:gridCol w="2443741">
                  <a:extLst>
                    <a:ext uri="{9D8B030D-6E8A-4147-A177-3AD203B41FA5}">
                      <a16:colId xmlns:a16="http://schemas.microsoft.com/office/drawing/2014/main" val="2872033711"/>
                    </a:ext>
                  </a:extLst>
                </a:gridCol>
                <a:gridCol w="2443741">
                  <a:extLst>
                    <a:ext uri="{9D8B030D-6E8A-4147-A177-3AD203B41FA5}">
                      <a16:colId xmlns:a16="http://schemas.microsoft.com/office/drawing/2014/main" val="3506504718"/>
                    </a:ext>
                  </a:extLst>
                </a:gridCol>
                <a:gridCol w="2443741">
                  <a:extLst>
                    <a:ext uri="{9D8B030D-6E8A-4147-A177-3AD203B41FA5}">
                      <a16:colId xmlns:a16="http://schemas.microsoft.com/office/drawing/2014/main" val="1749471370"/>
                    </a:ext>
                  </a:extLst>
                </a:gridCol>
              </a:tblGrid>
              <a:tr h="302553">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Kolostrum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Reife Muttermilch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5629998"/>
                  </a:ext>
                </a:extLst>
              </a:tr>
              <a:tr h="302553">
                <a:tc>
                  <a:txBody>
                    <a:bodyPr/>
                    <a:lstStyle/>
                    <a:p>
                      <a:r>
                        <a:rPr lang="de-DE" b="1" dirty="0">
                          <a:solidFill>
                            <a:schemeClr val="bg1"/>
                          </a:solidFill>
                        </a:rPr>
                        <a:t>Nährwert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de-DE" dirty="0"/>
                        <a:t>58kcal/100ml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70kcal/100ml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348315"/>
                  </a:ext>
                </a:extLst>
              </a:tr>
              <a:tr h="302553">
                <a:tc>
                  <a:txBody>
                    <a:bodyPr/>
                    <a:lstStyle/>
                    <a:p>
                      <a:r>
                        <a:rPr lang="de-DE" b="1" dirty="0">
                          <a:solidFill>
                            <a:schemeClr val="bg1"/>
                          </a:solidFill>
                        </a:rPr>
                        <a:t>Kohlenhydrate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de-DE" dirty="0"/>
                        <a:t>5,3g Laktose/100ml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7,3g Laktose/100ml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6082860"/>
                  </a:ext>
                </a:extLst>
              </a:tr>
              <a:tr h="302553">
                <a:tc>
                  <a:txBody>
                    <a:bodyPr/>
                    <a:lstStyle/>
                    <a:p>
                      <a:r>
                        <a:rPr lang="de-DE" b="1" dirty="0">
                          <a:solidFill>
                            <a:schemeClr val="bg1"/>
                          </a:solidFill>
                        </a:rPr>
                        <a:t>Fett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de-DE" dirty="0"/>
                        <a:t>2,9g/100ml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4,2g/100ml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9893028"/>
                  </a:ext>
                </a:extLst>
              </a:tr>
              <a:tr h="302553">
                <a:tc>
                  <a:txBody>
                    <a:bodyPr/>
                    <a:lstStyle/>
                    <a:p>
                      <a:r>
                        <a:rPr lang="de-DE" b="1" dirty="0">
                          <a:solidFill>
                            <a:schemeClr val="bg1"/>
                          </a:solidFill>
                        </a:rPr>
                        <a:t>Protein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de-DE" dirty="0"/>
                        <a:t>2,3g/100ml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0,9g/100ml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99944"/>
                  </a:ext>
                </a:extLst>
              </a:tr>
              <a:tr h="302553">
                <a:tc>
                  <a:txBody>
                    <a:bodyPr/>
                    <a:lstStyle/>
                    <a:p>
                      <a:r>
                        <a:rPr lang="de-DE" b="1" dirty="0" err="1">
                          <a:solidFill>
                            <a:schemeClr val="bg1"/>
                          </a:solidFill>
                        </a:rPr>
                        <a:t>IgA</a:t>
                      </a:r>
                      <a:endParaRPr lang="de-DE"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de-DE" dirty="0"/>
                        <a:t>364mg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142mg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1260188"/>
                  </a:ext>
                </a:extLst>
              </a:tr>
              <a:tr h="302553">
                <a:tc>
                  <a:txBody>
                    <a:bodyPr/>
                    <a:lstStyle/>
                    <a:p>
                      <a:r>
                        <a:rPr lang="de-DE" b="1" dirty="0">
                          <a:solidFill>
                            <a:schemeClr val="bg1"/>
                          </a:solidFill>
                        </a:rPr>
                        <a:t>Natrium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de-DE" dirty="0"/>
                        <a:t>48mg/100ml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15mg/100ml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1244470"/>
                  </a:ext>
                </a:extLst>
              </a:tr>
              <a:tr h="302553">
                <a:tc>
                  <a:txBody>
                    <a:bodyPr/>
                    <a:lstStyle/>
                    <a:p>
                      <a:r>
                        <a:rPr lang="de-DE" b="1" dirty="0">
                          <a:solidFill>
                            <a:schemeClr val="bg1"/>
                          </a:solidFill>
                        </a:rPr>
                        <a:t>Zink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de-DE" dirty="0"/>
                        <a:t>540mg/100ml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120mg/100ml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1578352"/>
                  </a:ext>
                </a:extLst>
              </a:tr>
              <a:tr h="302553">
                <a:tc>
                  <a:txBody>
                    <a:bodyPr/>
                    <a:lstStyle/>
                    <a:p>
                      <a:r>
                        <a:rPr lang="de-DE" b="1" dirty="0">
                          <a:solidFill>
                            <a:schemeClr val="bg1"/>
                          </a:solidFill>
                        </a:rPr>
                        <a:t>Fettlösliche Vitamine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de-DE" dirty="0"/>
                        <a:t>höher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niedriger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9514631"/>
                  </a:ext>
                </a:extLst>
              </a:tr>
              <a:tr h="302553">
                <a:tc>
                  <a:txBody>
                    <a:bodyPr/>
                    <a:lstStyle/>
                    <a:p>
                      <a:r>
                        <a:rPr lang="de-DE" b="1" dirty="0">
                          <a:solidFill>
                            <a:schemeClr val="bg1"/>
                          </a:solidFill>
                        </a:rPr>
                        <a:t>Wasserlösliche Vitamine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de-DE" dirty="0"/>
                        <a:t>niedriger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höher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8454439"/>
                  </a:ext>
                </a:extLst>
              </a:tr>
            </a:tbl>
          </a:graphicData>
        </a:graphic>
      </p:graphicFrame>
      <p:sp>
        <p:nvSpPr>
          <p:cNvPr id="8" name="Google Shape;413;p55">
            <a:extLst>
              <a:ext uri="{FF2B5EF4-FFF2-40B4-BE49-F238E27FC236}">
                <a16:creationId xmlns:a16="http://schemas.microsoft.com/office/drawing/2014/main" id="{9377E7AE-74CF-4D14-B3C1-B87352D9F356}"/>
              </a:ext>
            </a:extLst>
          </p:cNvPr>
          <p:cNvSpPr/>
          <p:nvPr/>
        </p:nvSpPr>
        <p:spPr>
          <a:xfrm flipH="1">
            <a:off x="6001307" y="2849078"/>
            <a:ext cx="2880000" cy="1790299"/>
          </a:xfrm>
          <a:prstGeom prst="ellipse">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413;p55">
            <a:extLst>
              <a:ext uri="{FF2B5EF4-FFF2-40B4-BE49-F238E27FC236}">
                <a16:creationId xmlns:a16="http://schemas.microsoft.com/office/drawing/2014/main" id="{9D285EEF-34D6-47DD-A44A-934F1B3183D7}"/>
              </a:ext>
            </a:extLst>
          </p:cNvPr>
          <p:cNvSpPr/>
          <p:nvPr/>
        </p:nvSpPr>
        <p:spPr>
          <a:xfrm flipH="1">
            <a:off x="8650303" y="1694046"/>
            <a:ext cx="2614326" cy="1528726"/>
          </a:xfrm>
          <a:prstGeom prst="ellipse">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803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Bildplatzhalter 3"/>
          <p:cNvPicPr>
            <a:picLocks noGrp="1" noChangeAspect="1"/>
          </p:cNvPicPr>
          <p:nvPr>
            <p:ph type="pic" sz="quarter" idx="14"/>
          </p:nvPr>
        </p:nvPicPr>
        <p:blipFill>
          <a:blip r:embed="rId5"/>
          <a:srcRect l="9136" t="6917" r="3322" b="19537"/>
          <a:stretch/>
        </p:blipFill>
        <p:spPr bwMode="auto">
          <a:xfrm>
            <a:off x="230163" y="3500082"/>
            <a:ext cx="3889376" cy="2449868"/>
          </a:xfrm>
          <a:prstGeom prst="rect">
            <a:avLst/>
          </a:prstGeom>
        </p:spPr>
      </p:pic>
      <p:sp>
        <p:nvSpPr>
          <p:cNvPr id="10" name="Textplatzhalter 9"/>
          <p:cNvSpPr>
            <a:spLocks noGrp="1"/>
          </p:cNvSpPr>
          <p:nvPr>
            <p:ph type="body" sz="quarter" idx="12"/>
          </p:nvPr>
        </p:nvSpPr>
        <p:spPr bwMode="auto"/>
        <p:txBody>
          <a:bodyPr/>
          <a:lstStyle/>
          <a:p>
            <a:pPr>
              <a:defRPr/>
            </a:pPr>
            <a:r>
              <a:rPr lang="de-DE"/>
              <a:t>Physiologie der Laktation</a:t>
            </a:r>
            <a:endParaRPr/>
          </a:p>
        </p:txBody>
      </p:sp>
      <p:sp>
        <p:nvSpPr>
          <p:cNvPr id="9" name="Textplatzhalter 8"/>
          <p:cNvSpPr>
            <a:spLocks noGrp="1"/>
          </p:cNvSpPr>
          <p:nvPr>
            <p:ph type="body" sz="quarter" idx="11"/>
          </p:nvPr>
        </p:nvSpPr>
        <p:spPr bwMode="auto"/>
        <p:txBody>
          <a:bodyPr/>
          <a:lstStyle/>
          <a:p>
            <a:pPr>
              <a:defRPr/>
            </a:pPr>
            <a:r>
              <a:rPr lang="de-DE" dirty="0"/>
              <a:t>03</a:t>
            </a:r>
            <a:endParaRPr dirty="0"/>
          </a:p>
        </p:txBody>
      </p:sp>
      <p:sp>
        <p:nvSpPr>
          <p:cNvPr id="11" name="Textplatzhalter 10"/>
          <p:cNvSpPr>
            <a:spLocks noGrp="1"/>
          </p:cNvSpPr>
          <p:nvPr>
            <p:ph type="body" sz="quarter" idx="13"/>
          </p:nvPr>
        </p:nvSpPr>
        <p:spPr bwMode="auto"/>
        <p:txBody>
          <a:bodyPr/>
          <a:lstStyle/>
          <a:p>
            <a:pPr>
              <a:defRPr/>
            </a:pPr>
            <a:r>
              <a:rPr lang="de-DE"/>
              <a:t>Frühgeborenenmilch</a:t>
            </a:r>
            <a:endParaRPr/>
          </a:p>
        </p:txBody>
      </p:sp>
      <p:sp>
        <p:nvSpPr>
          <p:cNvPr id="6" name="Fußzeilenplatzhalter 5"/>
          <p:cNvSpPr>
            <a:spLocks noGrp="1"/>
          </p:cNvSpPr>
          <p:nvPr>
            <p:ph type="ftr" idx="15"/>
          </p:nvPr>
        </p:nvSpPr>
        <p:spPr bwMode="auto"/>
        <p:txBody>
          <a:bodyPr/>
          <a:lstStyle/>
          <a:p>
            <a:pPr>
              <a:lnSpc>
                <a:spcPct val="135000"/>
              </a:lnSpc>
              <a:buSzTx/>
              <a:defRPr/>
            </a:pPr>
            <a:r>
              <a:rPr lang="en-US" dirty="0"/>
              <a:t>MODUL 1</a:t>
            </a:r>
            <a:endParaRPr dirty="0"/>
          </a:p>
        </p:txBody>
      </p:sp>
      <p:sp>
        <p:nvSpPr>
          <p:cNvPr id="7" name="Foliennummernplatzhalter 6"/>
          <p:cNvSpPr>
            <a:spLocks noGrp="1"/>
          </p:cNvSpPr>
          <p:nvPr>
            <p:ph type="sldNum" idx="16"/>
          </p:nvPr>
        </p:nvSpPr>
        <p:spPr bwMode="auto"/>
        <p:txBody>
          <a:bodyPr/>
          <a:lstStyle/>
          <a:p>
            <a:pPr>
              <a:defRPr/>
            </a:pPr>
            <a:fld id="{00000000-1234-1234-1234-123412341234}" type="slidenum">
              <a:rPr lang="en-US"/>
              <a:t>47</a:t>
            </a:fld>
            <a:endParaRPr lang="en-US"/>
          </a:p>
        </p:txBody>
      </p:sp>
      <p:sp>
        <p:nvSpPr>
          <p:cNvPr id="12" name="Textplatzhalter 11"/>
          <p:cNvSpPr>
            <a:spLocks noGrp="1"/>
          </p:cNvSpPr>
          <p:nvPr>
            <p:ph type="body" sz="quarter" idx="17"/>
          </p:nvPr>
        </p:nvSpPr>
        <p:spPr bwMode="auto"/>
        <p:txBody>
          <a:bodyPr/>
          <a:lstStyle/>
          <a:p>
            <a:pPr lvl="1">
              <a:lnSpc>
                <a:spcPct val="100000"/>
              </a:lnSpc>
              <a:spcBef>
                <a:spcPts val="1000"/>
              </a:spcBef>
              <a:buFont typeface="Arial"/>
              <a:buChar char="•"/>
              <a:defRPr/>
            </a:pPr>
            <a:r>
              <a:rPr lang="de-DE" sz="2400" b="1" dirty="0"/>
              <a:t>Verdauungsenzyme</a:t>
            </a:r>
            <a:r>
              <a:rPr lang="de-DE" sz="2400" dirty="0"/>
              <a:t> werden von Frühgeborenen unzureichend produziert, sind aber in Muttermilch enthalten und erleichtern so Nahrungsaufbau und Verdauung</a:t>
            </a:r>
            <a:endParaRPr lang="de-DE" sz="1400" dirty="0"/>
          </a:p>
          <a:p>
            <a:pPr lvl="1">
              <a:lnSpc>
                <a:spcPct val="100000"/>
              </a:lnSpc>
              <a:spcBef>
                <a:spcPts val="1000"/>
              </a:spcBef>
              <a:buFont typeface="Arial"/>
              <a:buChar char="•"/>
              <a:defRPr/>
            </a:pPr>
            <a:r>
              <a:rPr lang="de-DE" sz="2400" dirty="0"/>
              <a:t>hoher</a:t>
            </a:r>
            <a:r>
              <a:rPr lang="de-DE" sz="2400" b="1" dirty="0"/>
              <a:t> </a:t>
            </a:r>
            <a:r>
              <a:rPr lang="de-DE" sz="2400" b="1" dirty="0" err="1"/>
              <a:t>Molkeanteil</a:t>
            </a:r>
            <a:r>
              <a:rPr lang="de-DE" sz="2400" b="1" dirty="0"/>
              <a:t> </a:t>
            </a:r>
            <a:r>
              <a:rPr lang="de-DE" sz="2400" dirty="0"/>
              <a:t>am Beginn der Laktation (90% Molke zu 10% Casein) reduziert metabolischen Stress für Frühgeborene</a:t>
            </a:r>
            <a:endParaRPr lang="de-DE" sz="1400" dirty="0"/>
          </a:p>
          <a:p>
            <a:pPr lvl="1">
              <a:lnSpc>
                <a:spcPct val="100000"/>
              </a:lnSpc>
              <a:spcBef>
                <a:spcPts val="1000"/>
              </a:spcBef>
              <a:buFont typeface="Arial"/>
              <a:buChar char="•"/>
              <a:defRPr/>
            </a:pPr>
            <a:r>
              <a:rPr lang="de-DE" sz="2400" b="1" dirty="0"/>
              <a:t>Wachstumsfaktoren</a:t>
            </a:r>
            <a:r>
              <a:rPr lang="de-DE" sz="2400" dirty="0"/>
              <a:t> und </a:t>
            </a:r>
            <a:r>
              <a:rPr lang="de-DE" sz="2400" b="1" dirty="0"/>
              <a:t>Abwehrzellen</a:t>
            </a:r>
            <a:r>
              <a:rPr lang="de-DE" sz="2400" dirty="0"/>
              <a:t> für Wachstum, Infektionsabwehr und Entwicklung Frühgeborener essentiell</a:t>
            </a:r>
            <a:endParaRPr lang="de-DE" sz="1400" dirty="0"/>
          </a:p>
          <a:p>
            <a:pPr lvl="1">
              <a:lnSpc>
                <a:spcPct val="100000"/>
              </a:lnSpc>
              <a:spcBef>
                <a:spcPts val="1000"/>
              </a:spcBef>
              <a:buFont typeface="Arial"/>
              <a:buChar char="•"/>
              <a:defRPr/>
            </a:pPr>
            <a:r>
              <a:rPr lang="de-DE" sz="2400" dirty="0"/>
              <a:t>enthält mehr </a:t>
            </a:r>
            <a:r>
              <a:rPr lang="de-DE" sz="2400" b="1" dirty="0"/>
              <a:t>Proteine, </a:t>
            </a:r>
            <a:r>
              <a:rPr lang="de-DE" sz="2400" b="1" dirty="0" err="1"/>
              <a:t>Laktoferrin</a:t>
            </a:r>
            <a:r>
              <a:rPr lang="de-DE" sz="2400" b="1" dirty="0"/>
              <a:t>, Lysozym, Natrium, Phosphat, Calcium, Zink</a:t>
            </a:r>
            <a:r>
              <a:rPr lang="de-DE" sz="2400" dirty="0"/>
              <a:t>, sowie </a:t>
            </a:r>
            <a:r>
              <a:rPr lang="de-DE" sz="2400" b="1" dirty="0"/>
              <a:t>immunologische Wirkstoffe</a:t>
            </a:r>
            <a:endParaRPr lang="de-DE" sz="1400" b="1" dirty="0"/>
          </a:p>
          <a:p>
            <a:pPr lvl="1">
              <a:lnSpc>
                <a:spcPct val="100000"/>
              </a:lnSpc>
              <a:spcBef>
                <a:spcPts val="1000"/>
              </a:spcBef>
              <a:buFont typeface="Arial"/>
              <a:buChar char="•"/>
              <a:defRPr/>
            </a:pPr>
            <a:r>
              <a:rPr lang="de-DE" sz="2400" b="1" dirty="0"/>
              <a:t>Eisen</a:t>
            </a:r>
            <a:r>
              <a:rPr lang="de-DE" sz="2400" dirty="0"/>
              <a:t> kann aufgrund von hohem </a:t>
            </a:r>
            <a:r>
              <a:rPr lang="de-DE" sz="2400" dirty="0" err="1"/>
              <a:t>Laktoferrinanteil</a:t>
            </a:r>
            <a:r>
              <a:rPr lang="de-DE" sz="2400" dirty="0"/>
              <a:t> gut aufgenommen werden</a:t>
            </a:r>
            <a:endParaRPr dirty="0"/>
          </a:p>
        </p:txBody>
      </p:sp>
      <p:pic>
        <p:nvPicPr>
          <p:cNvPr id="2" name="Aufgezeichneter Sound">
            <a:hlinkClick r:id="" action="ppaction://media"/>
            <a:extLst>
              <a:ext uri="{FF2B5EF4-FFF2-40B4-BE49-F238E27FC236}">
                <a16:creationId xmlns:a16="http://schemas.microsoft.com/office/drawing/2014/main" id="{D5B6A8F6-8159-E9A5-DA4B-18208B318A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0000" y="18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7BE251F-F201-824B-9077-1A59F3E2C678}"/>
              </a:ext>
            </a:extLst>
          </p:cNvPr>
          <p:cNvSpPr>
            <a:spLocks noGrp="1"/>
          </p:cNvSpPr>
          <p:nvPr>
            <p:ph type="body" sz="quarter" idx="12"/>
          </p:nvPr>
        </p:nvSpPr>
        <p:spPr/>
        <p:txBody>
          <a:bodyPr/>
          <a:lstStyle/>
          <a:p>
            <a:r>
              <a:rPr lang="de-DE" dirty="0">
                <a:solidFill>
                  <a:schemeClr val="bg1"/>
                </a:solidFill>
              </a:rPr>
              <a:t>Physiologie der Laktation</a:t>
            </a:r>
          </a:p>
        </p:txBody>
      </p:sp>
      <p:sp>
        <p:nvSpPr>
          <p:cNvPr id="3" name="Textplatzhalter 2">
            <a:extLst>
              <a:ext uri="{FF2B5EF4-FFF2-40B4-BE49-F238E27FC236}">
                <a16:creationId xmlns:a16="http://schemas.microsoft.com/office/drawing/2014/main" id="{FB01E5A0-A79C-454C-850E-7ADE61614480}"/>
              </a:ext>
            </a:extLst>
          </p:cNvPr>
          <p:cNvSpPr>
            <a:spLocks noGrp="1"/>
          </p:cNvSpPr>
          <p:nvPr>
            <p:ph type="body" sz="quarter" idx="11"/>
          </p:nvPr>
        </p:nvSpPr>
        <p:spPr/>
        <p:txBody>
          <a:bodyPr/>
          <a:lstStyle/>
          <a:p>
            <a:r>
              <a:rPr lang="de-DE" dirty="0"/>
              <a:t>03</a:t>
            </a:r>
          </a:p>
        </p:txBody>
      </p:sp>
      <p:sp>
        <p:nvSpPr>
          <p:cNvPr id="4" name="Textplatzhalter 3">
            <a:extLst>
              <a:ext uri="{FF2B5EF4-FFF2-40B4-BE49-F238E27FC236}">
                <a16:creationId xmlns:a16="http://schemas.microsoft.com/office/drawing/2014/main" id="{A448EAA1-2A23-DE48-B10A-262628552B5B}"/>
              </a:ext>
            </a:extLst>
          </p:cNvPr>
          <p:cNvSpPr>
            <a:spLocks noGrp="1"/>
          </p:cNvSpPr>
          <p:nvPr>
            <p:ph type="body" sz="quarter" idx="13"/>
          </p:nvPr>
        </p:nvSpPr>
        <p:spPr/>
        <p:txBody>
          <a:bodyPr/>
          <a:lstStyle/>
          <a:p>
            <a:r>
              <a:rPr lang="de-DE" dirty="0"/>
              <a:t>Veränderung der Muttermilch während der  Laktation</a:t>
            </a:r>
          </a:p>
        </p:txBody>
      </p:sp>
      <p:sp>
        <p:nvSpPr>
          <p:cNvPr id="6" name="Fußzeilenplatzhalter 5">
            <a:extLst>
              <a:ext uri="{FF2B5EF4-FFF2-40B4-BE49-F238E27FC236}">
                <a16:creationId xmlns:a16="http://schemas.microsoft.com/office/drawing/2014/main" id="{4FE967B8-8D77-FD48-829E-8638C2BAD2A6}"/>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8" name="Foliennummernplatzhalter 6">
            <a:extLst>
              <a:ext uri="{FF2B5EF4-FFF2-40B4-BE49-F238E27FC236}">
                <a16:creationId xmlns:a16="http://schemas.microsoft.com/office/drawing/2014/main" id="{7AEE4F70-9C60-DD41-A19D-9E71A5D5A6A6}"/>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48</a:t>
            </a:fld>
            <a:endParaRPr lang="en-US"/>
          </a:p>
        </p:txBody>
      </p:sp>
      <p:graphicFrame>
        <p:nvGraphicFramePr>
          <p:cNvPr id="5" name="Tabelle 8">
            <a:extLst>
              <a:ext uri="{FF2B5EF4-FFF2-40B4-BE49-F238E27FC236}">
                <a16:creationId xmlns:a16="http://schemas.microsoft.com/office/drawing/2014/main" id="{4DBDF8A3-1B9B-4CA0-A774-191E3C4A786F}"/>
              </a:ext>
            </a:extLst>
          </p:cNvPr>
          <p:cNvGraphicFramePr>
            <a:graphicFrameLocks noGrp="1"/>
          </p:cNvGraphicFramePr>
          <p:nvPr>
            <p:extLst>
              <p:ext uri="{D42A27DB-BD31-4B8C-83A1-F6EECF244321}">
                <p14:modId xmlns:p14="http://schemas.microsoft.com/office/powerpoint/2010/main" val="2544057704"/>
              </p:ext>
            </p:extLst>
          </p:nvPr>
        </p:nvGraphicFramePr>
        <p:xfrm>
          <a:off x="4506801" y="1730857"/>
          <a:ext cx="6658505" cy="2926080"/>
        </p:xfrm>
        <a:graphic>
          <a:graphicData uri="http://schemas.openxmlformats.org/drawingml/2006/table">
            <a:tbl>
              <a:tblPr firstRow="1" bandRow="1">
                <a:tableStyleId>{284E427A-3D55-4303-BF80-6455036E1DE7}</a:tableStyleId>
              </a:tblPr>
              <a:tblGrid>
                <a:gridCol w="1331701">
                  <a:extLst>
                    <a:ext uri="{9D8B030D-6E8A-4147-A177-3AD203B41FA5}">
                      <a16:colId xmlns:a16="http://schemas.microsoft.com/office/drawing/2014/main" val="3733074471"/>
                    </a:ext>
                  </a:extLst>
                </a:gridCol>
                <a:gridCol w="1331701">
                  <a:extLst>
                    <a:ext uri="{9D8B030D-6E8A-4147-A177-3AD203B41FA5}">
                      <a16:colId xmlns:a16="http://schemas.microsoft.com/office/drawing/2014/main" val="3334015087"/>
                    </a:ext>
                  </a:extLst>
                </a:gridCol>
                <a:gridCol w="1331701">
                  <a:extLst>
                    <a:ext uri="{9D8B030D-6E8A-4147-A177-3AD203B41FA5}">
                      <a16:colId xmlns:a16="http://schemas.microsoft.com/office/drawing/2014/main" val="1535455035"/>
                    </a:ext>
                  </a:extLst>
                </a:gridCol>
                <a:gridCol w="1331701">
                  <a:extLst>
                    <a:ext uri="{9D8B030D-6E8A-4147-A177-3AD203B41FA5}">
                      <a16:colId xmlns:a16="http://schemas.microsoft.com/office/drawing/2014/main" val="3270812698"/>
                    </a:ext>
                  </a:extLst>
                </a:gridCol>
                <a:gridCol w="1331701">
                  <a:extLst>
                    <a:ext uri="{9D8B030D-6E8A-4147-A177-3AD203B41FA5}">
                      <a16:colId xmlns:a16="http://schemas.microsoft.com/office/drawing/2014/main" val="4283983678"/>
                    </a:ext>
                  </a:extLst>
                </a:gridCol>
              </a:tblGrid>
              <a:tr h="302279">
                <a:tc>
                  <a:txBody>
                    <a:bodyPr/>
                    <a:lstStyle/>
                    <a:p>
                      <a:r>
                        <a:rPr lang="de-DE" b="1" dirty="0">
                          <a:solidFill>
                            <a:schemeClr val="bg1"/>
                          </a:solidFill>
                        </a:rPr>
                        <a:t>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de-DE" dirty="0"/>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8-11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15-18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26-29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2818011"/>
                  </a:ext>
                </a:extLst>
              </a:tr>
              <a:tr h="521742">
                <a:tc>
                  <a:txBody>
                    <a:bodyPr/>
                    <a:lstStyle/>
                    <a:p>
                      <a:r>
                        <a:rPr lang="de-DE" b="1" dirty="0">
                          <a:solidFill>
                            <a:schemeClr val="bg1"/>
                          </a:solidFill>
                        </a:rPr>
                        <a:t>Energie (kcal/dl)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de-DE" dirty="0"/>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3882946"/>
                  </a:ext>
                </a:extLst>
              </a:tr>
              <a:tr h="302279">
                <a:tc>
                  <a:txBody>
                    <a:bodyPr/>
                    <a:lstStyle/>
                    <a:p>
                      <a:r>
                        <a:rPr lang="de-DE" b="1" dirty="0">
                          <a:solidFill>
                            <a:schemeClr val="bg1"/>
                          </a:solidFill>
                        </a:rPr>
                        <a:t>Fett </a:t>
                      </a:r>
                    </a:p>
                    <a:p>
                      <a:r>
                        <a:rPr lang="de-DE" b="1" dirty="0">
                          <a:solidFill>
                            <a:schemeClr val="bg1"/>
                          </a:solidFill>
                        </a:rPr>
                        <a:t>(g/dl)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de-DE" dirty="0"/>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4,14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4,33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4,09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1947589"/>
                  </a:ext>
                </a:extLst>
              </a:tr>
              <a:tr h="302279">
                <a:tc>
                  <a:txBody>
                    <a:bodyPr/>
                    <a:lstStyle/>
                    <a:p>
                      <a:r>
                        <a:rPr lang="de-DE" b="1" dirty="0">
                          <a:solidFill>
                            <a:schemeClr val="bg1"/>
                          </a:solidFill>
                        </a:rPr>
                        <a:t>Protein (g/dl)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de-DE" dirty="0"/>
                        <a:t>2,10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1,86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1,71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1,41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4664928"/>
                  </a:ext>
                </a:extLst>
              </a:tr>
              <a:tr h="302279">
                <a:tc>
                  <a:txBody>
                    <a:bodyPr/>
                    <a:lstStyle/>
                    <a:p>
                      <a:pPr algn="l"/>
                      <a:r>
                        <a:rPr lang="de-DE" b="1" dirty="0">
                          <a:solidFill>
                            <a:schemeClr val="bg1"/>
                          </a:solidFill>
                        </a:rPr>
                        <a:t>Laktose (g/dl)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de-DE" dirty="0"/>
                        <a:t>5,04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5,55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5,63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a:t>5,97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9320385"/>
                  </a:ext>
                </a:extLst>
              </a:tr>
            </a:tbl>
          </a:graphicData>
        </a:graphic>
      </p:graphicFrame>
      <p:sp>
        <p:nvSpPr>
          <p:cNvPr id="9" name="Google Shape;435;p58">
            <a:extLst>
              <a:ext uri="{FF2B5EF4-FFF2-40B4-BE49-F238E27FC236}">
                <a16:creationId xmlns:a16="http://schemas.microsoft.com/office/drawing/2014/main" id="{3B6A5EAE-3B60-4654-A061-305FFAB41C5E}"/>
              </a:ext>
            </a:extLst>
          </p:cNvPr>
          <p:cNvSpPr/>
          <p:nvPr/>
        </p:nvSpPr>
        <p:spPr>
          <a:xfrm>
            <a:off x="6952645" y="2030931"/>
            <a:ext cx="3923904" cy="548641"/>
          </a:xfrm>
          <a:prstGeom prst="ellipse">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36;p58">
            <a:extLst>
              <a:ext uri="{FF2B5EF4-FFF2-40B4-BE49-F238E27FC236}">
                <a16:creationId xmlns:a16="http://schemas.microsoft.com/office/drawing/2014/main" id="{4915EFB1-EF7C-4DE4-AE67-C7138E16005F}"/>
              </a:ext>
            </a:extLst>
          </p:cNvPr>
          <p:cNvSpPr/>
          <p:nvPr/>
        </p:nvSpPr>
        <p:spPr>
          <a:xfrm>
            <a:off x="5682650" y="3342055"/>
            <a:ext cx="865200" cy="464400"/>
          </a:xfrm>
          <a:prstGeom prst="ellipse">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9480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1454C24-A10C-064E-B0B4-A0EFB2F9DD8F}"/>
              </a:ext>
            </a:extLst>
          </p:cNvPr>
          <p:cNvSpPr>
            <a:spLocks noGrp="1"/>
          </p:cNvSpPr>
          <p:nvPr>
            <p:ph type="body" sz="quarter" idx="12"/>
          </p:nvPr>
        </p:nvSpPr>
        <p:spPr/>
        <p:txBody>
          <a:bodyPr/>
          <a:lstStyle/>
          <a:p>
            <a:r>
              <a:rPr lang="de-DE" dirty="0">
                <a:solidFill>
                  <a:schemeClr val="bg1"/>
                </a:solidFill>
              </a:rPr>
              <a:t>Physiologie der Laktation</a:t>
            </a:r>
          </a:p>
        </p:txBody>
      </p:sp>
      <p:sp>
        <p:nvSpPr>
          <p:cNvPr id="3" name="Textplatzhalter 2">
            <a:extLst>
              <a:ext uri="{FF2B5EF4-FFF2-40B4-BE49-F238E27FC236}">
                <a16:creationId xmlns:a16="http://schemas.microsoft.com/office/drawing/2014/main" id="{2C3E7400-F0F7-C645-8CB1-3CC2058C13E0}"/>
              </a:ext>
            </a:extLst>
          </p:cNvPr>
          <p:cNvSpPr>
            <a:spLocks noGrp="1"/>
          </p:cNvSpPr>
          <p:nvPr>
            <p:ph type="body" sz="quarter" idx="11"/>
          </p:nvPr>
        </p:nvSpPr>
        <p:spPr/>
        <p:txBody>
          <a:bodyPr/>
          <a:lstStyle/>
          <a:p>
            <a:r>
              <a:rPr lang="de-DE" dirty="0"/>
              <a:t>03</a:t>
            </a:r>
          </a:p>
        </p:txBody>
      </p:sp>
      <p:sp>
        <p:nvSpPr>
          <p:cNvPr id="4" name="Textplatzhalter 3">
            <a:extLst>
              <a:ext uri="{FF2B5EF4-FFF2-40B4-BE49-F238E27FC236}">
                <a16:creationId xmlns:a16="http://schemas.microsoft.com/office/drawing/2014/main" id="{F69DAD42-C78C-6247-AD62-FDAA65B901CE}"/>
              </a:ext>
            </a:extLst>
          </p:cNvPr>
          <p:cNvSpPr>
            <a:spLocks noGrp="1"/>
          </p:cNvSpPr>
          <p:nvPr>
            <p:ph type="body" sz="quarter" idx="13"/>
          </p:nvPr>
        </p:nvSpPr>
        <p:spPr/>
        <p:txBody>
          <a:bodyPr/>
          <a:lstStyle/>
          <a:p>
            <a:r>
              <a:rPr lang="de-DE" dirty="0"/>
              <a:t>Veränderung der Milch während einer Stillmahlzeit</a:t>
            </a:r>
          </a:p>
        </p:txBody>
      </p:sp>
      <p:sp>
        <p:nvSpPr>
          <p:cNvPr id="5" name="Textplatzhalter 4">
            <a:extLst>
              <a:ext uri="{FF2B5EF4-FFF2-40B4-BE49-F238E27FC236}">
                <a16:creationId xmlns:a16="http://schemas.microsoft.com/office/drawing/2014/main" id="{25ACB937-1793-4243-B4E7-FDF4C98909D2}"/>
              </a:ext>
            </a:extLst>
          </p:cNvPr>
          <p:cNvSpPr>
            <a:spLocks noGrp="1"/>
          </p:cNvSpPr>
          <p:nvPr>
            <p:ph type="body" sz="quarter" idx="17"/>
          </p:nvPr>
        </p:nvSpPr>
        <p:spPr/>
        <p:txBody>
          <a:bodyPr/>
          <a:lstStyle/>
          <a:p>
            <a:pPr lvl="1" indent="-254000">
              <a:lnSpc>
                <a:spcPct val="100000"/>
              </a:lnSpc>
              <a:spcBef>
                <a:spcPts val="1000"/>
              </a:spcBef>
              <a:buSzPts val="2200"/>
            </a:pPr>
            <a:r>
              <a:rPr lang="de-DE" sz="2400" dirty="0"/>
              <a:t>Erstes Drittel (Vormilch): „Durstlöscher“, reich an Molke und Laktose</a:t>
            </a:r>
          </a:p>
          <a:p>
            <a:pPr lvl="1" indent="-254000">
              <a:lnSpc>
                <a:spcPct val="100000"/>
              </a:lnSpc>
              <a:spcBef>
                <a:spcPts val="1000"/>
              </a:spcBef>
              <a:buSzPts val="2200"/>
            </a:pPr>
            <a:r>
              <a:rPr lang="de-DE" sz="2400" dirty="0"/>
              <a:t>Zweites Drittel und letztes Drittel (</a:t>
            </a:r>
            <a:r>
              <a:rPr lang="de-DE" sz="2400" dirty="0" err="1"/>
              <a:t>Hintermilch</a:t>
            </a:r>
            <a:r>
              <a:rPr lang="de-DE" sz="2400" dirty="0"/>
              <a:t>): fettreicher, sättigend</a:t>
            </a:r>
          </a:p>
          <a:p>
            <a:pPr lvl="1" indent="0">
              <a:lnSpc>
                <a:spcPct val="100000"/>
              </a:lnSpc>
              <a:spcBef>
                <a:spcPts val="1000"/>
              </a:spcBef>
              <a:buNone/>
            </a:pPr>
            <a:endParaRPr lang="de-DE" sz="2400" dirty="0"/>
          </a:p>
          <a:p>
            <a:pPr lvl="1" indent="-254000">
              <a:lnSpc>
                <a:spcPct val="100000"/>
              </a:lnSpc>
              <a:spcBef>
                <a:spcPts val="1000"/>
              </a:spcBef>
              <a:buSzPts val="2200"/>
            </a:pPr>
            <a:r>
              <a:rPr lang="de-DE" sz="2400" b="1" dirty="0" err="1"/>
              <a:t>Lacto-Engineerung</a:t>
            </a:r>
            <a:r>
              <a:rPr lang="de-DE" sz="2400" b="1" dirty="0"/>
              <a:t> </a:t>
            </a:r>
            <a:r>
              <a:rPr lang="de-DE" sz="2400" dirty="0"/>
              <a:t>= Füttern besonders energiereicher Muttermilch durch das Sammeln der </a:t>
            </a:r>
            <a:r>
              <a:rPr lang="de-DE" sz="2400" dirty="0" err="1"/>
              <a:t>Hintermilch</a:t>
            </a:r>
            <a:endParaRPr lang="de-DE" sz="2400" dirty="0"/>
          </a:p>
        </p:txBody>
      </p:sp>
      <p:sp>
        <p:nvSpPr>
          <p:cNvPr id="6" name="Fußzeilenplatzhalter 5">
            <a:extLst>
              <a:ext uri="{FF2B5EF4-FFF2-40B4-BE49-F238E27FC236}">
                <a16:creationId xmlns:a16="http://schemas.microsoft.com/office/drawing/2014/main" id="{D0676B93-92D8-5F45-B54E-BC4686810232}"/>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7" name="Foliennummernplatzhalter 6">
            <a:extLst>
              <a:ext uri="{FF2B5EF4-FFF2-40B4-BE49-F238E27FC236}">
                <a16:creationId xmlns:a16="http://schemas.microsoft.com/office/drawing/2014/main" id="{D24590FF-5E6D-EE46-8244-4F5AF514C2B7}"/>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49</a:t>
            </a:fld>
            <a:endParaRPr lang="en-US"/>
          </a:p>
        </p:txBody>
      </p:sp>
      <p:pic>
        <p:nvPicPr>
          <p:cNvPr id="8" name="Aufgezeichneter Sound">
            <a:hlinkClick r:id="" action="ppaction://media"/>
            <a:extLst>
              <a:ext uri="{FF2B5EF4-FFF2-40B4-BE49-F238E27FC236}">
                <a16:creationId xmlns:a16="http://schemas.microsoft.com/office/drawing/2014/main" id="{FDAC0242-A7A6-A8EA-C0A5-0C1137037F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80000" y="900000"/>
            <a:ext cx="406400" cy="406400"/>
          </a:xfrm>
          <a:prstGeom prst="rect">
            <a:avLst/>
          </a:prstGeom>
        </p:spPr>
      </p:pic>
    </p:spTree>
    <p:extLst>
      <p:ext uri="{BB962C8B-B14F-4D97-AF65-F5344CB8AC3E}">
        <p14:creationId xmlns:p14="http://schemas.microsoft.com/office/powerpoint/2010/main" val="40433989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A6385C-79B3-3A4F-9B7A-0275C475B1E1}"/>
              </a:ext>
            </a:extLst>
          </p:cNvPr>
          <p:cNvSpPr>
            <a:spLocks noGrp="1"/>
          </p:cNvSpPr>
          <p:nvPr>
            <p:ph type="body" sz="quarter" idx="18"/>
          </p:nvPr>
        </p:nvSpPr>
        <p:spPr/>
        <p:txBody>
          <a:bodyPr/>
          <a:lstStyle/>
          <a:p>
            <a:r>
              <a:rPr lang="de-DE" dirty="0"/>
              <a:t>Inhalt</a:t>
            </a:r>
          </a:p>
        </p:txBody>
      </p:sp>
      <p:sp>
        <p:nvSpPr>
          <p:cNvPr id="3" name="Textplatzhalter 2">
            <a:extLst>
              <a:ext uri="{FF2B5EF4-FFF2-40B4-BE49-F238E27FC236}">
                <a16:creationId xmlns:a16="http://schemas.microsoft.com/office/drawing/2014/main" id="{19FFD625-475D-8A4C-9435-71E4F2CDD2ED}"/>
              </a:ext>
            </a:extLst>
          </p:cNvPr>
          <p:cNvSpPr>
            <a:spLocks noGrp="1"/>
          </p:cNvSpPr>
          <p:nvPr>
            <p:ph type="body" sz="quarter" idx="17"/>
          </p:nvPr>
        </p:nvSpPr>
        <p:spPr/>
        <p:txBody>
          <a:bodyPr/>
          <a:lstStyle/>
          <a:p>
            <a:pPr>
              <a:lnSpc>
                <a:spcPct val="100000"/>
              </a:lnSpc>
            </a:pPr>
            <a:r>
              <a:rPr lang="de-DE" sz="2400" dirty="0"/>
              <a:t>Bedeutung der Muttermilchernährung für Frühgeborene</a:t>
            </a:r>
          </a:p>
          <a:p>
            <a:pPr>
              <a:lnSpc>
                <a:spcPct val="100000"/>
              </a:lnSpc>
            </a:pPr>
            <a:r>
              <a:rPr lang="de-DE" sz="2400" dirty="0"/>
              <a:t>Anatomie der Brust</a:t>
            </a:r>
          </a:p>
          <a:p>
            <a:pPr>
              <a:lnSpc>
                <a:spcPct val="100000"/>
              </a:lnSpc>
            </a:pPr>
            <a:r>
              <a:rPr lang="de-DE" sz="2400" dirty="0"/>
              <a:t>Physiologie der Laktation</a:t>
            </a:r>
          </a:p>
        </p:txBody>
      </p:sp>
      <p:sp>
        <p:nvSpPr>
          <p:cNvPr id="5" name="Fußzeilenplatzhalter 1">
            <a:extLst>
              <a:ext uri="{FF2B5EF4-FFF2-40B4-BE49-F238E27FC236}">
                <a16:creationId xmlns:a16="http://schemas.microsoft.com/office/drawing/2014/main" id="{B0CD77EE-D945-45D4-B9EE-67D2B666B61D}"/>
              </a:ext>
            </a:extLst>
          </p:cNvPr>
          <p:cNvSpPr>
            <a:spLocks noGrp="1"/>
          </p:cNvSpPr>
          <p:nvPr>
            <p:ph type="ftr" idx="15"/>
          </p:nvPr>
        </p:nvSpPr>
        <p:spPr bwMode="auto">
          <a:xfrm>
            <a:off x="977231" y="6295322"/>
            <a:ext cx="2330516" cy="322204"/>
          </a:xfrm>
        </p:spPr>
        <p:txBody>
          <a:bodyPr/>
          <a:lstStyle/>
          <a:p>
            <a:pPr>
              <a:defRPr/>
            </a:pPr>
            <a:r>
              <a:rPr lang="en-US" dirty="0"/>
              <a:t>MODUL 1</a:t>
            </a:r>
            <a:endParaRPr dirty="0"/>
          </a:p>
        </p:txBody>
      </p:sp>
    </p:spTree>
    <p:extLst>
      <p:ext uri="{BB962C8B-B14F-4D97-AF65-F5344CB8AC3E}">
        <p14:creationId xmlns:p14="http://schemas.microsoft.com/office/powerpoint/2010/main" val="2096289333"/>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platzhalter 7"/>
          <p:cNvSpPr>
            <a:spLocks noGrp="1"/>
          </p:cNvSpPr>
          <p:nvPr>
            <p:ph type="body" sz="quarter" idx="12"/>
          </p:nvPr>
        </p:nvSpPr>
        <p:spPr bwMode="auto"/>
        <p:txBody>
          <a:bodyPr/>
          <a:lstStyle/>
          <a:p>
            <a:pPr>
              <a:defRPr/>
            </a:pPr>
            <a:r>
              <a:rPr lang="de-DE"/>
              <a:t>Physiologie der Laktation</a:t>
            </a:r>
            <a:endParaRPr/>
          </a:p>
        </p:txBody>
      </p:sp>
      <p:sp>
        <p:nvSpPr>
          <p:cNvPr id="7" name="Textplatzhalter 6"/>
          <p:cNvSpPr>
            <a:spLocks noGrp="1"/>
          </p:cNvSpPr>
          <p:nvPr>
            <p:ph type="body" sz="quarter" idx="11"/>
          </p:nvPr>
        </p:nvSpPr>
        <p:spPr bwMode="auto"/>
        <p:txBody>
          <a:bodyPr/>
          <a:lstStyle/>
          <a:p>
            <a:pPr>
              <a:defRPr/>
            </a:pPr>
            <a:r>
              <a:rPr lang="de-DE" dirty="0"/>
              <a:t>03</a:t>
            </a:r>
            <a:endParaRPr dirty="0"/>
          </a:p>
        </p:txBody>
      </p:sp>
      <p:sp>
        <p:nvSpPr>
          <p:cNvPr id="9" name="Textplatzhalter 8"/>
          <p:cNvSpPr>
            <a:spLocks noGrp="1"/>
          </p:cNvSpPr>
          <p:nvPr>
            <p:ph type="body" sz="quarter" idx="13"/>
          </p:nvPr>
        </p:nvSpPr>
        <p:spPr bwMode="auto"/>
        <p:txBody>
          <a:bodyPr/>
          <a:lstStyle/>
          <a:p>
            <a:pPr>
              <a:defRPr/>
            </a:pPr>
            <a:r>
              <a:rPr lang="de-DE"/>
              <a:t>Nachgehakt</a:t>
            </a:r>
            <a:endParaRPr/>
          </a:p>
        </p:txBody>
      </p:sp>
      <p:sp>
        <p:nvSpPr>
          <p:cNvPr id="10" name="Textplatzhalter 9"/>
          <p:cNvSpPr>
            <a:spLocks noGrp="1"/>
          </p:cNvSpPr>
          <p:nvPr>
            <p:ph type="body" sz="quarter" idx="17"/>
          </p:nvPr>
        </p:nvSpPr>
        <p:spPr bwMode="auto">
          <a:xfrm>
            <a:off x="4329874" y="225425"/>
            <a:ext cx="7633526" cy="6407149"/>
          </a:xfrm>
        </p:spPr>
        <p:txBody>
          <a:bodyPr/>
          <a:lstStyle/>
          <a:p>
            <a:pPr marL="914400" lvl="1" indent="-457200" algn="l">
              <a:lnSpc>
                <a:spcPct val="100000"/>
              </a:lnSpc>
              <a:spcAft>
                <a:spcPts val="2400"/>
              </a:spcAft>
              <a:buFont typeface="Arial"/>
              <a:buChar char="•"/>
              <a:defRPr/>
            </a:pPr>
            <a:r>
              <a:rPr lang="de-DE" sz="2400" dirty="0"/>
              <a:t>Was passiert bei der initialen Brustdrüsenschwellung?</a:t>
            </a:r>
            <a:endParaRPr dirty="0"/>
          </a:p>
          <a:p>
            <a:pPr marL="914400" lvl="1" indent="-457200" algn="l">
              <a:lnSpc>
                <a:spcPct val="100000"/>
              </a:lnSpc>
              <a:spcAft>
                <a:spcPts val="2400"/>
              </a:spcAft>
              <a:buFont typeface="Arial"/>
              <a:buChar char="•"/>
              <a:defRPr/>
            </a:pPr>
            <a:r>
              <a:rPr lang="de-DE" sz="2400" dirty="0"/>
              <a:t>Welche Hormone sind maßgeblich an der Milchbildung beteiligt?</a:t>
            </a:r>
            <a:endParaRPr dirty="0"/>
          </a:p>
          <a:p>
            <a:pPr marL="914400" lvl="1" indent="-457200" algn="l">
              <a:lnSpc>
                <a:spcPct val="100000"/>
              </a:lnSpc>
              <a:spcAft>
                <a:spcPts val="2400"/>
              </a:spcAft>
              <a:buFont typeface="Arial"/>
              <a:buChar char="•"/>
              <a:defRPr/>
            </a:pPr>
            <a:r>
              <a:rPr lang="de-DE" sz="2400" dirty="0"/>
              <a:t>Was kann die Laktation postpartal negativ beeinflussen?</a:t>
            </a:r>
            <a:endParaRPr dirty="0"/>
          </a:p>
          <a:p>
            <a:pPr marL="914400" lvl="1" indent="-457200" algn="l">
              <a:lnSpc>
                <a:spcPct val="100000"/>
              </a:lnSpc>
              <a:spcAft>
                <a:spcPts val="2400"/>
              </a:spcAft>
              <a:buFont typeface="Arial"/>
              <a:buChar char="•"/>
              <a:defRPr/>
            </a:pPr>
            <a:r>
              <a:rPr lang="de-DE" sz="2400" dirty="0"/>
              <a:t>Welche besonderen Eigenschaften hat Kolostrum?</a:t>
            </a:r>
            <a:endParaRPr dirty="0"/>
          </a:p>
          <a:p>
            <a:pPr marL="914400" lvl="1" indent="-457200" algn="l">
              <a:lnSpc>
                <a:spcPct val="100000"/>
              </a:lnSpc>
              <a:spcAft>
                <a:spcPts val="2400"/>
              </a:spcAft>
              <a:buFont typeface="Arial"/>
              <a:buChar char="•"/>
              <a:defRPr/>
            </a:pPr>
            <a:r>
              <a:rPr lang="de-DE" sz="2400" dirty="0"/>
              <a:t>Wie reguliert sich die Milchmenge?</a:t>
            </a:r>
            <a:endParaRPr dirty="0"/>
          </a:p>
        </p:txBody>
      </p:sp>
      <p:sp>
        <p:nvSpPr>
          <p:cNvPr id="12"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13"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50</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platzhalter 7"/>
          <p:cNvSpPr>
            <a:spLocks noGrp="1"/>
          </p:cNvSpPr>
          <p:nvPr>
            <p:ph type="body" sz="quarter" idx="12"/>
          </p:nvPr>
        </p:nvSpPr>
        <p:spPr bwMode="auto"/>
        <p:txBody>
          <a:bodyPr/>
          <a:lstStyle/>
          <a:p>
            <a:pPr>
              <a:defRPr/>
            </a:pPr>
            <a:r>
              <a:rPr lang="de-DE"/>
              <a:t>Physiologie der Laktation</a:t>
            </a:r>
            <a:endParaRPr/>
          </a:p>
        </p:txBody>
      </p:sp>
      <p:sp>
        <p:nvSpPr>
          <p:cNvPr id="7" name="Textplatzhalter 6"/>
          <p:cNvSpPr>
            <a:spLocks noGrp="1"/>
          </p:cNvSpPr>
          <p:nvPr>
            <p:ph type="body" sz="quarter" idx="11"/>
          </p:nvPr>
        </p:nvSpPr>
        <p:spPr bwMode="auto"/>
        <p:txBody>
          <a:bodyPr/>
          <a:lstStyle/>
          <a:p>
            <a:pPr>
              <a:defRPr/>
            </a:pPr>
            <a:r>
              <a:rPr lang="de-DE" dirty="0"/>
              <a:t>03</a:t>
            </a:r>
            <a:endParaRPr dirty="0"/>
          </a:p>
        </p:txBody>
      </p:sp>
      <p:sp>
        <p:nvSpPr>
          <p:cNvPr id="9" name="Textplatzhalter 8"/>
          <p:cNvSpPr>
            <a:spLocks noGrp="1"/>
          </p:cNvSpPr>
          <p:nvPr>
            <p:ph type="body" sz="quarter" idx="13"/>
          </p:nvPr>
        </p:nvSpPr>
        <p:spPr bwMode="auto"/>
        <p:txBody>
          <a:bodyPr/>
          <a:lstStyle/>
          <a:p>
            <a:pPr>
              <a:defRPr/>
            </a:pPr>
            <a:r>
              <a:rPr lang="de-DE"/>
              <a:t>Merke:</a:t>
            </a:r>
            <a:endParaRPr/>
          </a:p>
        </p:txBody>
      </p:sp>
      <p:sp>
        <p:nvSpPr>
          <p:cNvPr id="10" name="Textplatzhalter 9"/>
          <p:cNvSpPr>
            <a:spLocks noGrp="1"/>
          </p:cNvSpPr>
          <p:nvPr>
            <p:ph type="body" sz="quarter" idx="17"/>
          </p:nvPr>
        </p:nvSpPr>
        <p:spPr bwMode="auto">
          <a:xfrm>
            <a:off x="4329874" y="225425"/>
            <a:ext cx="7633526" cy="6407149"/>
          </a:xfrm>
        </p:spPr>
        <p:txBody>
          <a:bodyPr/>
          <a:lstStyle/>
          <a:p>
            <a:pPr marL="914400" lvl="1" indent="-457200" algn="l">
              <a:lnSpc>
                <a:spcPct val="100000"/>
              </a:lnSpc>
              <a:spcAft>
                <a:spcPts val="2400"/>
              </a:spcAft>
              <a:buFont typeface="Arial"/>
              <a:buChar char="•"/>
              <a:defRPr/>
            </a:pPr>
            <a:r>
              <a:rPr lang="de-DE" sz="2400" dirty="0"/>
              <a:t>Der Wechsel von Kolostrum zu Übergangsmilch geschieht mit der initialen Brustdrüsenschwellung!</a:t>
            </a:r>
            <a:endParaRPr dirty="0"/>
          </a:p>
          <a:p>
            <a:pPr marL="914400" lvl="1" indent="-457200" algn="l">
              <a:lnSpc>
                <a:spcPct val="100000"/>
              </a:lnSpc>
              <a:spcAft>
                <a:spcPts val="2400"/>
              </a:spcAft>
              <a:buFont typeface="Arial"/>
              <a:buChar char="•"/>
              <a:defRPr/>
            </a:pPr>
            <a:r>
              <a:rPr lang="de-DE" sz="2400" b="1" dirty="0"/>
              <a:t>Prolaktin</a:t>
            </a:r>
            <a:r>
              <a:rPr lang="de-DE" sz="2400" dirty="0"/>
              <a:t> und </a:t>
            </a:r>
            <a:r>
              <a:rPr lang="de-DE" sz="2400" b="1" dirty="0"/>
              <a:t>Oxytocin</a:t>
            </a:r>
            <a:r>
              <a:rPr lang="de-DE" sz="2400" dirty="0"/>
              <a:t> sind Hormone, welche die Laktation maßgeblich beeinflussen!</a:t>
            </a:r>
            <a:endParaRPr dirty="0"/>
          </a:p>
          <a:p>
            <a:pPr marL="914400" lvl="1" indent="-457200" algn="l">
              <a:lnSpc>
                <a:spcPct val="100000"/>
              </a:lnSpc>
              <a:spcAft>
                <a:spcPts val="2400"/>
              </a:spcAft>
              <a:buFont typeface="Arial"/>
              <a:buChar char="•"/>
              <a:defRPr/>
            </a:pPr>
            <a:r>
              <a:rPr lang="de-DE" sz="2400" dirty="0"/>
              <a:t>Postpartale Faktoren wie verbliebene Plazentareste im Uterus oder ein starker Blutverlust </a:t>
            </a:r>
            <a:r>
              <a:rPr lang="de-DE" sz="2400" dirty="0" err="1"/>
              <a:t>peripartal</a:t>
            </a:r>
            <a:r>
              <a:rPr lang="de-DE" sz="2400" dirty="0"/>
              <a:t> können die Laktation hemmen!</a:t>
            </a:r>
            <a:endParaRPr dirty="0"/>
          </a:p>
          <a:p>
            <a:pPr marL="914400" lvl="1" indent="-457200" algn="l">
              <a:lnSpc>
                <a:spcPct val="100000"/>
              </a:lnSpc>
              <a:spcAft>
                <a:spcPts val="2400"/>
              </a:spcAft>
              <a:buFont typeface="Arial"/>
              <a:buChar char="•"/>
              <a:defRPr/>
            </a:pPr>
            <a:r>
              <a:rPr lang="de-DE" sz="2400" dirty="0"/>
              <a:t>Kolostrum ist reich an Immunstoffen!</a:t>
            </a:r>
            <a:endParaRPr dirty="0"/>
          </a:p>
          <a:p>
            <a:pPr marL="914400" lvl="1" indent="-457200" algn="l">
              <a:lnSpc>
                <a:spcPct val="100000"/>
              </a:lnSpc>
              <a:buFont typeface="Arial"/>
              <a:buChar char="•"/>
              <a:defRPr/>
            </a:pPr>
            <a:r>
              <a:rPr lang="de-DE" sz="2400" dirty="0"/>
              <a:t>Die Milchmenge regelt sich über </a:t>
            </a:r>
            <a:r>
              <a:rPr lang="de-DE" sz="2400" b="1" dirty="0"/>
              <a:t>Angebot und Nachfrage</a:t>
            </a:r>
            <a:r>
              <a:rPr lang="de-DE" sz="2400" dirty="0"/>
              <a:t>!</a:t>
            </a:r>
            <a:endParaRPr dirty="0"/>
          </a:p>
          <a:p>
            <a:pPr lvl="1" algn="l">
              <a:lnSpc>
                <a:spcPct val="100000"/>
              </a:lnSpc>
              <a:spcBef>
                <a:spcPts val="0"/>
              </a:spcBef>
              <a:spcAft>
                <a:spcPts val="2400"/>
              </a:spcAft>
              <a:defRPr/>
            </a:pPr>
            <a:r>
              <a:rPr lang="de-DE" sz="2400" dirty="0"/>
              <a:t>       </a:t>
            </a:r>
            <a:r>
              <a:rPr lang="de-DE" sz="2800" b="1" dirty="0">
                <a:solidFill>
                  <a:schemeClr val="accent3"/>
                </a:solidFill>
                <a:latin typeface="+mj-lt"/>
              </a:rPr>
              <a:t>→</a:t>
            </a:r>
            <a:r>
              <a:rPr lang="de-DE" sz="2400" dirty="0"/>
              <a:t> Häufiger Abpumpen </a:t>
            </a:r>
            <a:r>
              <a:rPr lang="de-DE" sz="2400" b="1" dirty="0"/>
              <a:t>=</a:t>
            </a:r>
            <a:r>
              <a:rPr lang="de-DE" sz="2400" dirty="0"/>
              <a:t> mehr Milch</a:t>
            </a:r>
            <a:endParaRPr dirty="0"/>
          </a:p>
        </p:txBody>
      </p:sp>
      <p:sp>
        <p:nvSpPr>
          <p:cNvPr id="12" name="Fußzeilenplatzhalter 5"/>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sp>
        <p:nvSpPr>
          <p:cNvPr id="13" name="Foliennummernplatzhalter 6"/>
          <p:cNvSpPr>
            <a:spLocks noGrp="1"/>
          </p:cNvSpPr>
          <p:nvPr>
            <p:ph type="sldNum" idx="16"/>
          </p:nvPr>
        </p:nvSpPr>
        <p:spPr bwMode="auto">
          <a:xfrm>
            <a:off x="3364680" y="6295322"/>
            <a:ext cx="535808" cy="322204"/>
          </a:xfrm>
        </p:spPr>
        <p:txBody>
          <a:bodyPr/>
          <a:lstStyle/>
          <a:p>
            <a:pPr>
              <a:defRPr/>
            </a:pPr>
            <a:fld id="{00000000-1234-1234-1234-123412341234}" type="slidenum">
              <a:rPr lang="en-US"/>
              <a:t>51</a:t>
            </a:fld>
            <a:endParaRPr lang="en-US"/>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 xmlns:m="http://schemas.openxmlformats.org/officeDocument/2006/math" xmlns:w="http://schemas.openxmlformats.org/wordprocessingml/2006/main">
      <p:transition spd="med" advClick="1">
        <p:push dir="u"/>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    Ihre Teilnahme war wichtig!</a:t>
            </a:r>
            <a:endParaRPr/>
          </a:p>
        </p:txBody>
      </p:sp>
      <p:sp>
        <p:nvSpPr>
          <p:cNvPr id="4" name="Textplatzhalter 3"/>
          <p:cNvSpPr>
            <a:spLocks noGrp="1"/>
          </p:cNvSpPr>
          <p:nvPr>
            <p:ph type="body" sz="quarter" idx="13"/>
          </p:nvPr>
        </p:nvSpPr>
        <p:spPr bwMode="auto"/>
        <p:txBody>
          <a:bodyPr/>
          <a:lstStyle/>
          <a:p>
            <a:pPr>
              <a:defRPr/>
            </a:pPr>
            <a:r>
              <a:rPr lang="de-DE"/>
              <a:t>Sie trägt dazu bei, die Überlebens- und Entwicklungs-chancen frühgeborener Kinder zu erhöhen!</a:t>
            </a:r>
            <a:endParaRPr/>
          </a:p>
          <a:p>
            <a:pPr>
              <a:defRPr/>
            </a:pPr>
            <a:r>
              <a:rPr lang="de-DE"/>
              <a:t>DANKE!</a:t>
            </a:r>
            <a:endParaRPr/>
          </a:p>
          <a:p>
            <a:pPr>
              <a:defRPr/>
            </a:pPr>
            <a:endParaRPr lang="de-DE"/>
          </a:p>
        </p:txBody>
      </p:sp>
      <p:sp>
        <p:nvSpPr>
          <p:cNvPr id="5" name="Fußzeilenplatzhalter 4"/>
          <p:cNvSpPr>
            <a:spLocks noGrp="1"/>
          </p:cNvSpPr>
          <p:nvPr>
            <p:ph type="ftr" idx="15"/>
          </p:nvPr>
        </p:nvSpPr>
        <p:spPr bwMode="auto"/>
        <p:txBody>
          <a:bodyPr/>
          <a:lstStyle/>
          <a:p>
            <a:pPr>
              <a:lnSpc>
                <a:spcPct val="135000"/>
              </a:lnSpc>
              <a:buSzTx/>
              <a:defRPr/>
            </a:pPr>
            <a:r>
              <a:rPr lang="en-US" dirty="0"/>
              <a:t>MODUL 1</a:t>
            </a:r>
            <a:endParaRPr dirty="0"/>
          </a:p>
        </p:txBody>
      </p:sp>
      <p:sp>
        <p:nvSpPr>
          <p:cNvPr id="6" name="Foliennummernplatzhalter 5"/>
          <p:cNvSpPr>
            <a:spLocks noGrp="1"/>
          </p:cNvSpPr>
          <p:nvPr>
            <p:ph type="sldNum" idx="16"/>
          </p:nvPr>
        </p:nvSpPr>
        <p:spPr bwMode="auto"/>
        <p:txBody>
          <a:bodyPr/>
          <a:lstStyle/>
          <a:p>
            <a:pPr>
              <a:defRPr/>
            </a:pPr>
            <a:fld id="{00000000-1234-1234-1234-123412341234}" type="slidenum">
              <a:rPr lang="en-US"/>
              <a:t>52</a:t>
            </a:fld>
            <a:endParaRPr lang="en-US"/>
          </a:p>
        </p:txBody>
      </p:sp>
      <p:pic>
        <p:nvPicPr>
          <p:cNvPr id="17" name="Bildplatzhalter 16"/>
          <p:cNvPicPr>
            <a:picLocks noGrp="1" noChangeAspect="1"/>
          </p:cNvPicPr>
          <p:nvPr>
            <p:ph type="pic" sz="quarter" idx="14"/>
          </p:nvPr>
        </p:nvPicPr>
        <p:blipFill>
          <a:blip r:embed="rId2"/>
          <a:srcRect l="-64" t="21193" r="632" b="15629"/>
          <a:stretch/>
        </p:blipFill>
        <p:spPr bwMode="auto">
          <a:xfrm>
            <a:off x="4329875" y="3500438"/>
            <a:ext cx="3744776" cy="3364184"/>
          </a:xfrm>
          <a:prstGeom prst="rect">
            <a:avLst/>
          </a:prstGeom>
        </p:spPr>
      </p:pic>
      <p:pic>
        <p:nvPicPr>
          <p:cNvPr id="19" name="Bildplatzhalter 18"/>
          <p:cNvPicPr>
            <a:picLocks noGrp="1" noChangeAspect="1"/>
          </p:cNvPicPr>
          <p:nvPr>
            <p:ph type="pic" sz="quarter" idx="17"/>
          </p:nvPr>
        </p:nvPicPr>
        <p:blipFill>
          <a:blip r:embed="rId3"/>
          <a:srcRect t="5642" b="23646"/>
          <a:stretch/>
        </p:blipFill>
        <p:spPr bwMode="auto">
          <a:xfrm>
            <a:off x="8214872" y="3114000"/>
            <a:ext cx="3744776" cy="3744000"/>
          </a:xfrm>
          <a:prstGeom prst="rect">
            <a:avLst/>
          </a:prstGeom>
        </p:spPr>
      </p:pic>
      <p:pic>
        <p:nvPicPr>
          <p:cNvPr id="13" name="Bildplatzhalter 12"/>
          <p:cNvPicPr>
            <a:picLocks noGrp="1" noChangeAspect="1"/>
          </p:cNvPicPr>
          <p:nvPr>
            <p:ph type="pic" sz="quarter" idx="18"/>
          </p:nvPr>
        </p:nvPicPr>
        <p:blipFill>
          <a:blip r:embed="rId4"/>
          <a:srcRect l="13518" t="6349" r="7412" b="4445"/>
          <a:stretch/>
        </p:blipFill>
        <p:spPr bwMode="auto">
          <a:xfrm>
            <a:off x="4329875" y="225424"/>
            <a:ext cx="3744776" cy="3167062"/>
          </a:xfrm>
          <a:prstGeom prst="rect">
            <a:avLst/>
          </a:prstGeom>
        </p:spPr>
      </p:pic>
      <p:pic>
        <p:nvPicPr>
          <p:cNvPr id="15" name="Bildplatzhalter 14"/>
          <p:cNvPicPr>
            <a:picLocks noGrp="1" noChangeAspect="1"/>
          </p:cNvPicPr>
          <p:nvPr>
            <p:ph type="pic" sz="quarter" idx="19"/>
          </p:nvPr>
        </p:nvPicPr>
        <p:blipFill>
          <a:blip r:embed="rId5"/>
          <a:srcRect t="964" b="963"/>
          <a:stretch/>
        </p:blipFill>
        <p:spPr bwMode="auto">
          <a:prstGeom prst="rect">
            <a:avLst/>
          </a:prstGeom>
        </p:spPr>
      </p:pic>
      <p:pic>
        <p:nvPicPr>
          <p:cNvPr id="14" name="Grafik 13"/>
          <p:cNvPicPr>
            <a:picLocks noChangeAspect="1"/>
          </p:cNvPicPr>
          <p:nvPr/>
        </p:nvPicPr>
        <p:blipFill>
          <a:blip r:embed="rId6"/>
          <a:stretch/>
        </p:blipFill>
        <p:spPr bwMode="auto">
          <a:xfrm>
            <a:off x="489626" y="430323"/>
            <a:ext cx="646563" cy="646563"/>
          </a:xfrm>
          <a:prstGeom prst="rect">
            <a:avLst/>
          </a:prstGeom>
          <a:effectLst>
            <a:outerShdw blurRad="139700" dist="25400" dir="5400000" rotWithShape="0">
              <a:srgbClr val="000000">
                <a:alpha val="32000"/>
              </a:srgbClr>
            </a:outerShdw>
          </a:effectLst>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 xmlns:m="http://schemas.openxmlformats.org/officeDocument/2006/math" xmlns:w="http://schemas.openxmlformats.org/wordprocessingml/2006/main">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platzhalter 2"/>
          <p:cNvSpPr>
            <a:spLocks noGrp="1"/>
          </p:cNvSpPr>
          <p:nvPr>
            <p:ph type="body" sz="quarter" idx="18"/>
          </p:nvPr>
        </p:nvSpPr>
        <p:spPr bwMode="auto">
          <a:xfrm>
            <a:off x="1869282" y="2982231"/>
            <a:ext cx="8453437" cy="926339"/>
          </a:xfrm>
        </p:spPr>
        <p:txBody>
          <a:bodyPr/>
          <a:lstStyle/>
          <a:p>
            <a:pPr>
              <a:defRPr/>
            </a:pPr>
            <a:r>
              <a:rPr lang="de-DE" dirty="0"/>
              <a:t>Vielen Dank für Ihre Aufmerksamkeit!</a:t>
            </a:r>
            <a:endParaRPr dirty="0"/>
          </a:p>
        </p:txBody>
      </p:sp>
      <p:sp>
        <p:nvSpPr>
          <p:cNvPr id="4" name="Textplatzhalter 3"/>
          <p:cNvSpPr>
            <a:spLocks noGrp="1"/>
          </p:cNvSpPr>
          <p:nvPr>
            <p:ph type="body" sz="quarter" idx="19"/>
          </p:nvPr>
        </p:nvSpPr>
        <p:spPr bwMode="auto">
          <a:xfrm>
            <a:off x="4021540" y="4080512"/>
            <a:ext cx="4148920" cy="1798426"/>
          </a:xfrm>
        </p:spPr>
        <p:txBody>
          <a:bodyPr/>
          <a:lstStyle/>
          <a:p>
            <a:pPr algn="ctr">
              <a:defRPr/>
            </a:pPr>
            <a:r>
              <a:rPr lang="de-DE" sz="1400" b="1" dirty="0"/>
              <a:t>Theresa </a:t>
            </a:r>
            <a:r>
              <a:rPr lang="de-DE" sz="1400" b="1" dirty="0" err="1"/>
              <a:t>Antabi</a:t>
            </a:r>
            <a:r>
              <a:rPr lang="de-DE" sz="1400" b="1" dirty="0"/>
              <a:t> </a:t>
            </a:r>
            <a:r>
              <a:rPr lang="de-DE" sz="1400" dirty="0"/>
              <a:t>(Still- und Laktationsberaterin, Gesundheits- und Kinderkrankenpflegerin)</a:t>
            </a:r>
            <a:endParaRPr lang="de-DE" sz="1400" b="1" dirty="0"/>
          </a:p>
          <a:p>
            <a:pPr algn="ctr">
              <a:defRPr/>
            </a:pPr>
            <a:r>
              <a:rPr lang="de-DE" sz="1400" b="1" dirty="0"/>
              <a:t>Katharina Schmitz </a:t>
            </a:r>
            <a:r>
              <a:rPr lang="de-DE" sz="1400" dirty="0"/>
              <a:t>(Fachärztin für Kinder- und Jugendmedizin)</a:t>
            </a:r>
          </a:p>
          <a:p>
            <a:pPr algn="ctr">
              <a:defRPr/>
            </a:pPr>
            <a:r>
              <a:rPr lang="de-DE" sz="1400" b="1" dirty="0"/>
              <a:t>Pia Spille </a:t>
            </a:r>
            <a:r>
              <a:rPr lang="de-DE" sz="1400" dirty="0"/>
              <a:t>(Fachkinderkrankenschwester)</a:t>
            </a:r>
          </a:p>
          <a:p>
            <a:pPr algn="ctr">
              <a:defRPr/>
            </a:pPr>
            <a:r>
              <a:rPr lang="de-DE" sz="1400" b="1" dirty="0"/>
              <a:t>Kira </a:t>
            </a:r>
            <a:r>
              <a:rPr lang="de-DE" sz="1400" b="1" dirty="0" err="1"/>
              <a:t>Zahr</a:t>
            </a:r>
            <a:r>
              <a:rPr lang="de-DE" sz="1400" b="1"/>
              <a:t> </a:t>
            </a:r>
            <a:r>
              <a:rPr lang="de-DE" sz="1400"/>
              <a:t>(Stillspezialistin, Gesundheits- und </a:t>
            </a:r>
            <a:r>
              <a:rPr lang="de-DE" sz="1400"/>
              <a:t>Kinderkrankenpflegerin</a:t>
            </a:r>
            <a:r>
              <a:rPr lang="de-DE" sz="1400" smtClean="0"/>
              <a:t>)</a:t>
            </a:r>
            <a:endParaRPr lang="de-DE" sz="1400"/>
          </a:p>
        </p:txBody>
      </p:sp>
      <p:sp>
        <p:nvSpPr>
          <p:cNvPr id="6" name="Fußzeilenplatzhalter 5"/>
          <p:cNvSpPr>
            <a:spLocks noGrp="1"/>
          </p:cNvSpPr>
          <p:nvPr>
            <p:ph type="ftr" idx="15"/>
          </p:nvPr>
        </p:nvSpPr>
        <p:spPr bwMode="auto">
          <a:xfrm>
            <a:off x="704024" y="6314427"/>
            <a:ext cx="2330516" cy="317471"/>
          </a:xfrm>
        </p:spPr>
        <p:txBody>
          <a:bodyPr/>
          <a:lstStyle/>
          <a:p>
            <a:pPr>
              <a:lnSpc>
                <a:spcPct val="135000"/>
              </a:lnSpc>
              <a:buSzTx/>
              <a:defRPr/>
            </a:pPr>
            <a:r>
              <a:rPr lang="en-US" sz="1800" dirty="0"/>
              <a:t> </a:t>
            </a:r>
            <a:r>
              <a:rPr lang="en-US" sz="1400" dirty="0" err="1">
                <a:latin typeface="Source Sans Pro Light" panose="020B0604020202020204" charset="0"/>
              </a:rPr>
              <a:t>Sprecherin</a:t>
            </a:r>
            <a:r>
              <a:rPr lang="en-US" sz="1400" dirty="0">
                <a:latin typeface="Source Sans Pro Light" panose="020B0604020202020204" charset="0"/>
              </a:rPr>
              <a:t>: </a:t>
            </a:r>
            <a:endParaRPr lang="en-US" sz="1400" dirty="0" smtClean="0">
              <a:latin typeface="Source Sans Pro Light" panose="020B0604020202020204" charset="0"/>
            </a:endParaRPr>
          </a:p>
          <a:p>
            <a:pPr>
              <a:lnSpc>
                <a:spcPct val="135000"/>
              </a:lnSpc>
              <a:buSzTx/>
              <a:defRPr/>
            </a:pPr>
            <a:r>
              <a:rPr lang="en-US" sz="1400" b="1" dirty="0" smtClean="0">
                <a:latin typeface="+mn-lt"/>
              </a:rPr>
              <a:t>Katharina</a:t>
            </a:r>
            <a:r>
              <a:rPr lang="en-US" sz="1400" b="1" dirty="0" smtClean="0">
                <a:latin typeface="Source Sans Pro Light" panose="020B0604020202020204" charset="0"/>
              </a:rPr>
              <a:t> </a:t>
            </a:r>
            <a:r>
              <a:rPr lang="en-US" sz="1400" b="1" dirty="0">
                <a:latin typeface="Source Sans Pro Light" panose="020B0604020202020204" charset="0"/>
              </a:rPr>
              <a:t>Schmitz</a:t>
            </a:r>
          </a:p>
        </p:txBody>
      </p:sp>
      <p:sp>
        <p:nvSpPr>
          <p:cNvPr id="2" name="Datumsplatzhalter 1"/>
          <p:cNvSpPr>
            <a:spLocks noGrp="1"/>
          </p:cNvSpPr>
          <p:nvPr>
            <p:ph type="dt" idx="16"/>
          </p:nvPr>
        </p:nvSpPr>
        <p:spPr bwMode="auto">
          <a:xfrm>
            <a:off x="9194105" y="6290601"/>
            <a:ext cx="1797746" cy="365125"/>
          </a:xfrm>
        </p:spPr>
        <p:txBody>
          <a:bodyPr/>
          <a:lstStyle/>
          <a:p>
            <a:pPr>
              <a:defRPr/>
            </a:pPr>
            <a:r>
              <a:rPr lang="de-DE" sz="1400" dirty="0"/>
              <a:t>Stand: Juli 2022  </a:t>
            </a:r>
            <a:endParaRPr sz="1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 name="Textplatzhalter 17"/>
          <p:cNvSpPr>
            <a:spLocks noGrp="1"/>
          </p:cNvSpPr>
          <p:nvPr>
            <p:ph type="body" sz="quarter" idx="18"/>
          </p:nvPr>
        </p:nvSpPr>
        <p:spPr bwMode="auto"/>
        <p:txBody>
          <a:bodyPr/>
          <a:lstStyle/>
          <a:p>
            <a:pPr>
              <a:defRPr/>
            </a:pPr>
            <a:r>
              <a:rPr lang="de-DE" dirty="0"/>
              <a:t>Literatur</a:t>
            </a:r>
            <a:endParaRPr dirty="0"/>
          </a:p>
        </p:txBody>
      </p:sp>
      <p:sp>
        <p:nvSpPr>
          <p:cNvPr id="17" name="Textplatzhalter 16"/>
          <p:cNvSpPr>
            <a:spLocks noGrp="1"/>
          </p:cNvSpPr>
          <p:nvPr>
            <p:ph type="body" sz="quarter" idx="17"/>
          </p:nvPr>
        </p:nvSpPr>
        <p:spPr bwMode="auto">
          <a:xfrm>
            <a:off x="442913" y="1531620"/>
            <a:ext cx="11520487" cy="4418330"/>
          </a:xfrm>
        </p:spPr>
        <p:txBody>
          <a:bodyPr/>
          <a:lstStyle/>
          <a:p>
            <a:pPr>
              <a:defRPr/>
            </a:pPr>
            <a:r>
              <a:rPr lang="en-US" dirty="0" err="1"/>
              <a:t>Altobelli</a:t>
            </a:r>
            <a:r>
              <a:rPr lang="en-US" dirty="0"/>
              <a:t>, E., </a:t>
            </a:r>
            <a:r>
              <a:rPr lang="en-US" dirty="0" err="1"/>
              <a:t>Angeletti</a:t>
            </a:r>
            <a:r>
              <a:rPr lang="en-US" dirty="0"/>
              <a:t>, P. M., </a:t>
            </a:r>
            <a:r>
              <a:rPr lang="en-US" dirty="0" err="1"/>
              <a:t>Verotti</a:t>
            </a:r>
            <a:r>
              <a:rPr lang="en-US" dirty="0"/>
              <a:t>, A. &amp; Petrocelli, R. (2020) </a:t>
            </a:r>
            <a:r>
              <a:rPr lang="de-DE" dirty="0">
                <a:solidFill>
                  <a:schemeClr val="accent1"/>
                </a:solidFill>
                <a:effectLst/>
                <a:ea typeface="Calibri" panose="020F0502020204030204" pitchFamily="34" charset="0"/>
                <a:cs typeface="Times New Roman" panose="02020603050405020304" pitchFamily="18" charset="0"/>
              </a:rPr>
              <a:t>The Impact </a:t>
            </a:r>
            <a:r>
              <a:rPr lang="de-DE" dirty="0" err="1">
                <a:solidFill>
                  <a:schemeClr val="accent1"/>
                </a:solidFill>
                <a:effectLst/>
                <a:ea typeface="Calibri" panose="020F0502020204030204" pitchFamily="34" charset="0"/>
                <a:cs typeface="Times New Roman" panose="02020603050405020304" pitchFamily="18" charset="0"/>
              </a:rPr>
              <a:t>of</a:t>
            </a:r>
            <a:r>
              <a:rPr lang="de-DE" dirty="0">
                <a:solidFill>
                  <a:schemeClr val="accent1"/>
                </a:solidFill>
                <a:effectLst/>
                <a:ea typeface="Calibri" panose="020F0502020204030204" pitchFamily="34" charset="0"/>
                <a:cs typeface="Times New Roman" panose="02020603050405020304" pitchFamily="18" charset="0"/>
              </a:rPr>
              <a:t> Human Milk on </a:t>
            </a:r>
            <a:r>
              <a:rPr lang="de-DE" dirty="0" err="1">
                <a:solidFill>
                  <a:schemeClr val="accent1"/>
                </a:solidFill>
                <a:effectLst/>
                <a:ea typeface="Calibri" panose="020F0502020204030204" pitchFamily="34" charset="0"/>
                <a:cs typeface="Times New Roman" panose="02020603050405020304" pitchFamily="18" charset="0"/>
              </a:rPr>
              <a:t>Necrotizing</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Enterocolitis</a:t>
            </a:r>
            <a:r>
              <a:rPr lang="de-DE" dirty="0">
                <a:solidFill>
                  <a:schemeClr val="accent1"/>
                </a:solidFill>
                <a:effectLst/>
                <a:ea typeface="Calibri" panose="020F0502020204030204" pitchFamily="34" charset="0"/>
                <a:cs typeface="Times New Roman" panose="02020603050405020304" pitchFamily="18" charset="0"/>
              </a:rPr>
              <a:t>: A </a:t>
            </a:r>
            <a:r>
              <a:rPr lang="de-DE" dirty="0" err="1">
                <a:solidFill>
                  <a:schemeClr val="accent1"/>
                </a:solidFill>
                <a:effectLst/>
                <a:ea typeface="Calibri" panose="020F0502020204030204" pitchFamily="34" charset="0"/>
                <a:cs typeface="Times New Roman" panose="02020603050405020304" pitchFamily="18" charset="0"/>
              </a:rPr>
              <a:t>Systematic</a:t>
            </a:r>
            <a:r>
              <a:rPr lang="de-DE" dirty="0">
                <a:solidFill>
                  <a:schemeClr val="accent1"/>
                </a:solidFill>
                <a:effectLst/>
                <a:ea typeface="Calibri" panose="020F0502020204030204" pitchFamily="34" charset="0"/>
                <a:cs typeface="Times New Roman" panose="02020603050405020304" pitchFamily="18" charset="0"/>
              </a:rPr>
              <a:t> Review and Meta-Analysis; </a:t>
            </a:r>
            <a:r>
              <a:rPr lang="de-DE" dirty="0" err="1">
                <a:solidFill>
                  <a:schemeClr val="accent1"/>
                </a:solidFill>
                <a:effectLst/>
                <a:ea typeface="Calibri" panose="020F0502020204030204" pitchFamily="34" charset="0"/>
                <a:cs typeface="Times New Roman" panose="02020603050405020304" pitchFamily="18" charset="0"/>
              </a:rPr>
              <a:t>Nutrients</a:t>
            </a:r>
            <a:r>
              <a:rPr lang="de-DE" dirty="0">
                <a:solidFill>
                  <a:schemeClr val="accent1"/>
                </a:solidFill>
                <a:effectLst/>
                <a:ea typeface="Calibri" panose="020F0502020204030204" pitchFamily="34" charset="0"/>
                <a:cs typeface="Times New Roman" panose="02020603050405020304" pitchFamily="18" charset="0"/>
              </a:rPr>
              <a:t>, 12, 1322.</a:t>
            </a:r>
            <a:endParaRPr lang="de-DE" dirty="0">
              <a:solidFill>
                <a:schemeClr val="accent1"/>
              </a:solidFill>
              <a:ea typeface="Calibri" panose="020F0502020204030204" pitchFamily="34" charset="0"/>
              <a:cs typeface="Times New Roman" panose="02020603050405020304" pitchFamily="18" charset="0"/>
            </a:endParaRPr>
          </a:p>
          <a:p>
            <a:pPr>
              <a:defRPr/>
            </a:pPr>
            <a:r>
              <a:rPr lang="de-DE" dirty="0">
                <a:solidFill>
                  <a:schemeClr val="accent1"/>
                </a:solidFill>
                <a:effectLst/>
                <a:ea typeface="Calibri" panose="020F0502020204030204" pitchFamily="34" charset="0"/>
                <a:cs typeface="Times New Roman" panose="02020603050405020304" pitchFamily="18" charset="0"/>
              </a:rPr>
              <a:t>Belfort, M. B., Anderson, P. J., Nowak, V. A., Lee, K. J., </a:t>
            </a:r>
            <a:r>
              <a:rPr lang="de-DE" dirty="0" err="1">
                <a:solidFill>
                  <a:schemeClr val="accent1"/>
                </a:solidFill>
                <a:effectLst/>
                <a:ea typeface="Calibri" panose="020F0502020204030204" pitchFamily="34" charset="0"/>
                <a:cs typeface="Times New Roman" panose="02020603050405020304" pitchFamily="18" charset="0"/>
              </a:rPr>
              <a:t>Molesworth</a:t>
            </a:r>
            <a:r>
              <a:rPr lang="de-DE" dirty="0">
                <a:solidFill>
                  <a:schemeClr val="accent1"/>
                </a:solidFill>
                <a:ea typeface="Calibri" panose="020F0502020204030204" pitchFamily="34" charset="0"/>
                <a:cs typeface="Times New Roman" panose="02020603050405020304" pitchFamily="18" charset="0"/>
              </a:rPr>
              <a:t>, C., Thompson, D. K., Doyle, L.W. &amp; Inder, T. E. (2016) </a:t>
            </a:r>
            <a:r>
              <a:rPr lang="de-DE" dirty="0" err="1">
                <a:solidFill>
                  <a:schemeClr val="accent1"/>
                </a:solidFill>
                <a:effectLst/>
                <a:ea typeface="Calibri" panose="020F0502020204030204" pitchFamily="34" charset="0"/>
                <a:cs typeface="Times New Roman" panose="02020603050405020304" pitchFamily="18" charset="0"/>
              </a:rPr>
              <a:t>Breast</a:t>
            </a:r>
            <a:r>
              <a:rPr lang="de-DE" dirty="0">
                <a:solidFill>
                  <a:schemeClr val="accent1"/>
                </a:solidFill>
                <a:effectLst/>
                <a:ea typeface="Calibri" panose="020F0502020204030204" pitchFamily="34" charset="0"/>
                <a:cs typeface="Times New Roman" panose="02020603050405020304" pitchFamily="18" charset="0"/>
              </a:rPr>
              <a:t> Milk </a:t>
            </a:r>
            <a:r>
              <a:rPr lang="de-DE" dirty="0" err="1">
                <a:solidFill>
                  <a:schemeClr val="accent1"/>
                </a:solidFill>
                <a:effectLst/>
                <a:ea typeface="Calibri" panose="020F0502020204030204" pitchFamily="34" charset="0"/>
                <a:cs typeface="Times New Roman" panose="02020603050405020304" pitchFamily="18" charset="0"/>
              </a:rPr>
              <a:t>Feeding</a:t>
            </a:r>
            <a:r>
              <a:rPr lang="de-DE" dirty="0">
                <a:solidFill>
                  <a:schemeClr val="accent1"/>
                </a:solidFill>
                <a:effectLst/>
                <a:ea typeface="Calibri" panose="020F0502020204030204" pitchFamily="34" charset="0"/>
                <a:cs typeface="Times New Roman" panose="02020603050405020304" pitchFamily="18" charset="0"/>
              </a:rPr>
              <a:t>, Brain Development, and </a:t>
            </a:r>
            <a:r>
              <a:rPr lang="de-DE" dirty="0" err="1">
                <a:solidFill>
                  <a:schemeClr val="accent1"/>
                </a:solidFill>
                <a:effectLst/>
                <a:ea typeface="Calibri" panose="020F0502020204030204" pitchFamily="34" charset="0"/>
                <a:cs typeface="Times New Roman" panose="02020603050405020304" pitchFamily="18" charset="0"/>
              </a:rPr>
              <a:t>Neurocognitive</a:t>
            </a:r>
            <a:r>
              <a:rPr lang="de-DE" dirty="0">
                <a:solidFill>
                  <a:schemeClr val="accent1"/>
                </a:solidFill>
                <a:effectLst/>
                <a:ea typeface="Calibri" panose="020F0502020204030204" pitchFamily="34" charset="0"/>
                <a:cs typeface="Times New Roman" panose="02020603050405020304" pitchFamily="18" charset="0"/>
              </a:rPr>
              <a:t> Outcomes: A 7-Year Longitudinal Study in </a:t>
            </a:r>
            <a:r>
              <a:rPr lang="de-DE" dirty="0" err="1">
                <a:solidFill>
                  <a:schemeClr val="accent1"/>
                </a:solidFill>
                <a:effectLst/>
                <a:ea typeface="Calibri" panose="020F0502020204030204" pitchFamily="34" charset="0"/>
                <a:cs typeface="Times New Roman" panose="02020603050405020304" pitchFamily="18" charset="0"/>
              </a:rPr>
              <a:t>Infants</a:t>
            </a:r>
            <a:r>
              <a:rPr lang="de-DE" dirty="0">
                <a:solidFill>
                  <a:schemeClr val="accent1"/>
                </a:solidFill>
                <a:effectLst/>
                <a:ea typeface="Calibri" panose="020F0502020204030204" pitchFamily="34" charset="0"/>
                <a:cs typeface="Times New Roman" panose="02020603050405020304" pitchFamily="18" charset="0"/>
              </a:rPr>
              <a:t> Born at </a:t>
            </a:r>
            <a:r>
              <a:rPr lang="de-DE" dirty="0" err="1">
                <a:solidFill>
                  <a:schemeClr val="accent1"/>
                </a:solidFill>
                <a:effectLst/>
                <a:ea typeface="Calibri" panose="020F0502020204030204" pitchFamily="34" charset="0"/>
                <a:cs typeface="Times New Roman" panose="02020603050405020304" pitchFamily="18" charset="0"/>
              </a:rPr>
              <a:t>Less</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Than</a:t>
            </a:r>
            <a:r>
              <a:rPr lang="de-DE" dirty="0">
                <a:solidFill>
                  <a:schemeClr val="accent1"/>
                </a:solidFill>
                <a:effectLst/>
                <a:ea typeface="Calibri" panose="020F0502020204030204" pitchFamily="34" charset="0"/>
                <a:cs typeface="Times New Roman" panose="02020603050405020304" pitchFamily="18" charset="0"/>
              </a:rPr>
              <a:t> 30 </a:t>
            </a:r>
            <a:r>
              <a:rPr lang="de-DE" dirty="0" err="1">
                <a:solidFill>
                  <a:schemeClr val="accent1"/>
                </a:solidFill>
                <a:effectLst/>
                <a:ea typeface="Calibri" panose="020F0502020204030204" pitchFamily="34" charset="0"/>
                <a:cs typeface="Times New Roman" panose="02020603050405020304" pitchFamily="18" charset="0"/>
              </a:rPr>
              <a:t>Weeks</a:t>
            </a:r>
            <a:r>
              <a:rPr lang="de-DE" dirty="0">
                <a:solidFill>
                  <a:schemeClr val="accent1"/>
                </a:solidFill>
                <a:effectLst/>
                <a:ea typeface="Calibri" panose="020F0502020204030204" pitchFamily="34" charset="0"/>
                <a:cs typeface="Times New Roman" panose="02020603050405020304" pitchFamily="18" charset="0"/>
              </a:rPr>
              <a:t>' Gestation; J </a:t>
            </a:r>
            <a:r>
              <a:rPr lang="de-DE" dirty="0" err="1">
                <a:solidFill>
                  <a:schemeClr val="accent1"/>
                </a:solidFill>
                <a:effectLst/>
                <a:ea typeface="Calibri" panose="020F0502020204030204" pitchFamily="34" charset="0"/>
                <a:cs typeface="Times New Roman" panose="02020603050405020304" pitchFamily="18" charset="0"/>
              </a:rPr>
              <a:t>Pediatr</a:t>
            </a:r>
            <a:r>
              <a:rPr lang="de-DE" dirty="0">
                <a:solidFill>
                  <a:schemeClr val="accent1"/>
                </a:solidFill>
                <a:effectLst/>
                <a:ea typeface="Calibri" panose="020F0502020204030204" pitchFamily="34" charset="0"/>
                <a:cs typeface="Times New Roman" panose="02020603050405020304" pitchFamily="18" charset="0"/>
              </a:rPr>
              <a:t>. 2016 </a:t>
            </a:r>
            <a:r>
              <a:rPr lang="de-DE" dirty="0" err="1">
                <a:solidFill>
                  <a:schemeClr val="accent1"/>
                </a:solidFill>
                <a:effectLst/>
                <a:ea typeface="Calibri" panose="020F0502020204030204" pitchFamily="34" charset="0"/>
                <a:cs typeface="Times New Roman" panose="02020603050405020304" pitchFamily="18" charset="0"/>
              </a:rPr>
              <a:t>Oct</a:t>
            </a:r>
            <a:r>
              <a:rPr lang="de-DE" dirty="0">
                <a:solidFill>
                  <a:schemeClr val="accent1"/>
                </a:solidFill>
                <a:effectLst/>
                <a:ea typeface="Calibri" panose="020F0502020204030204" pitchFamily="34" charset="0"/>
                <a:cs typeface="Times New Roman" panose="02020603050405020304" pitchFamily="18" charset="0"/>
              </a:rPr>
              <a:t>; 177: 133-139</a:t>
            </a:r>
          </a:p>
          <a:p>
            <a:pPr>
              <a:defRPr/>
            </a:pPr>
            <a:r>
              <a:rPr lang="de-DE" dirty="0">
                <a:solidFill>
                  <a:schemeClr val="accent1"/>
                </a:solidFill>
                <a:effectLst/>
                <a:ea typeface="Calibri" panose="020F0502020204030204" pitchFamily="34" charset="0"/>
                <a:cs typeface="Times New Roman" panose="02020603050405020304" pitchFamily="18" charset="0"/>
              </a:rPr>
              <a:t>Chowdhury R., Sinha, B., </a:t>
            </a:r>
            <a:r>
              <a:rPr lang="de-DE" dirty="0" err="1">
                <a:solidFill>
                  <a:schemeClr val="accent1"/>
                </a:solidFill>
                <a:effectLst/>
                <a:ea typeface="Calibri" panose="020F0502020204030204" pitchFamily="34" charset="0"/>
                <a:cs typeface="Times New Roman" panose="02020603050405020304" pitchFamily="18" charset="0"/>
              </a:rPr>
              <a:t>Sankar</a:t>
            </a:r>
            <a:r>
              <a:rPr lang="de-DE" dirty="0">
                <a:solidFill>
                  <a:schemeClr val="accent1"/>
                </a:solidFill>
                <a:ea typeface="Calibri" panose="020F0502020204030204" pitchFamily="34" charset="0"/>
                <a:cs typeface="Times New Roman" panose="02020603050405020304" pitchFamily="18" charset="0"/>
              </a:rPr>
              <a:t>, M. J., </a:t>
            </a:r>
            <a:r>
              <a:rPr lang="de-DE" dirty="0" err="1">
                <a:solidFill>
                  <a:schemeClr val="accent1"/>
                </a:solidFill>
                <a:ea typeface="Calibri" panose="020F0502020204030204" pitchFamily="34" charset="0"/>
                <a:cs typeface="Times New Roman" panose="02020603050405020304" pitchFamily="18" charset="0"/>
              </a:rPr>
              <a:t>Taneja</a:t>
            </a:r>
            <a:r>
              <a:rPr lang="de-DE" dirty="0">
                <a:solidFill>
                  <a:schemeClr val="accent1"/>
                </a:solidFill>
                <a:ea typeface="Calibri" panose="020F0502020204030204" pitchFamily="34" charset="0"/>
                <a:cs typeface="Times New Roman" panose="02020603050405020304" pitchFamily="18" charset="0"/>
              </a:rPr>
              <a:t> S., </a:t>
            </a:r>
            <a:r>
              <a:rPr lang="de-DE" dirty="0" err="1">
                <a:solidFill>
                  <a:schemeClr val="accent1"/>
                </a:solidFill>
                <a:ea typeface="Calibri" panose="020F0502020204030204" pitchFamily="34" charset="0"/>
                <a:cs typeface="Times New Roman" panose="02020603050405020304" pitchFamily="18" charset="0"/>
              </a:rPr>
              <a:t>Bhandari</a:t>
            </a:r>
            <a:r>
              <a:rPr lang="de-DE" dirty="0">
                <a:solidFill>
                  <a:schemeClr val="accent1"/>
                </a:solidFill>
                <a:ea typeface="Calibri" panose="020F0502020204030204" pitchFamily="34" charset="0"/>
                <a:cs typeface="Times New Roman" panose="02020603050405020304" pitchFamily="18" charset="0"/>
              </a:rPr>
              <a:t>, N., Rollins, N., Bahl, R. &amp; Martines J. (2015) </a:t>
            </a:r>
            <a:r>
              <a:rPr lang="de-DE" dirty="0" err="1">
                <a:solidFill>
                  <a:schemeClr val="accent1"/>
                </a:solidFill>
                <a:effectLst/>
                <a:ea typeface="Calibri" panose="020F0502020204030204" pitchFamily="34" charset="0"/>
                <a:cs typeface="Times New Roman" panose="02020603050405020304" pitchFamily="18" charset="0"/>
              </a:rPr>
              <a:t>Breastfeeding</a:t>
            </a:r>
            <a:r>
              <a:rPr lang="de-DE" dirty="0">
                <a:solidFill>
                  <a:schemeClr val="accent1"/>
                </a:solidFill>
                <a:effectLst/>
                <a:ea typeface="Calibri" panose="020F0502020204030204" pitchFamily="34" charset="0"/>
                <a:cs typeface="Times New Roman" panose="02020603050405020304" pitchFamily="18" charset="0"/>
              </a:rPr>
              <a:t> and maternal </a:t>
            </a:r>
            <a:r>
              <a:rPr lang="de-DE" dirty="0" err="1">
                <a:solidFill>
                  <a:schemeClr val="accent1"/>
                </a:solidFill>
                <a:effectLst/>
                <a:ea typeface="Calibri" panose="020F0502020204030204" pitchFamily="34" charset="0"/>
                <a:cs typeface="Times New Roman" panose="02020603050405020304" pitchFamily="18" charset="0"/>
              </a:rPr>
              <a:t>health</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outcomes</a:t>
            </a:r>
            <a:r>
              <a:rPr lang="de-DE" dirty="0">
                <a:solidFill>
                  <a:schemeClr val="accent1"/>
                </a:solidFill>
                <a:effectLst/>
                <a:ea typeface="Calibri" panose="020F0502020204030204" pitchFamily="34" charset="0"/>
                <a:cs typeface="Times New Roman" panose="02020603050405020304" pitchFamily="18" charset="0"/>
              </a:rPr>
              <a:t>: a </a:t>
            </a:r>
            <a:r>
              <a:rPr lang="de-DE" dirty="0" err="1">
                <a:solidFill>
                  <a:schemeClr val="accent1"/>
                </a:solidFill>
                <a:effectLst/>
                <a:ea typeface="Calibri" panose="020F0502020204030204" pitchFamily="34" charset="0"/>
                <a:cs typeface="Times New Roman" panose="02020603050405020304" pitchFamily="18" charset="0"/>
              </a:rPr>
              <a:t>systematic</a:t>
            </a:r>
            <a:r>
              <a:rPr lang="de-DE" dirty="0">
                <a:solidFill>
                  <a:schemeClr val="accent1"/>
                </a:solidFill>
                <a:effectLst/>
                <a:ea typeface="Calibri" panose="020F0502020204030204" pitchFamily="34" charset="0"/>
                <a:cs typeface="Times New Roman" panose="02020603050405020304" pitchFamily="18" charset="0"/>
              </a:rPr>
              <a:t> review and meta-analysis; Acta </a:t>
            </a:r>
            <a:r>
              <a:rPr lang="de-DE" dirty="0" err="1">
                <a:solidFill>
                  <a:schemeClr val="accent1"/>
                </a:solidFill>
                <a:effectLst/>
                <a:ea typeface="Calibri" panose="020F0502020204030204" pitchFamily="34" charset="0"/>
                <a:cs typeface="Times New Roman" panose="02020603050405020304" pitchFamily="18" charset="0"/>
              </a:rPr>
              <a:t>Paediatrica</a:t>
            </a:r>
            <a:r>
              <a:rPr lang="de-DE" dirty="0">
                <a:solidFill>
                  <a:schemeClr val="accent1"/>
                </a:solidFill>
                <a:effectLst/>
                <a:ea typeface="Calibri" panose="020F0502020204030204" pitchFamily="34" charset="0"/>
                <a:cs typeface="Times New Roman" panose="02020603050405020304" pitchFamily="18" charset="0"/>
              </a:rPr>
              <a:t> </a:t>
            </a:r>
            <a:r>
              <a:rPr lang="de-DE" dirty="0"/>
              <a:t>2015 Dec;104(467):96-113</a:t>
            </a:r>
            <a:endParaRPr lang="de-DE" dirty="0">
              <a:solidFill>
                <a:schemeClr val="accent1"/>
              </a:solidFill>
              <a:effectLst/>
              <a:ea typeface="Calibri" panose="020F0502020204030204" pitchFamily="34" charset="0"/>
              <a:cs typeface="Times New Roman" panose="02020603050405020304" pitchFamily="18" charset="0"/>
            </a:endParaRPr>
          </a:p>
          <a:p>
            <a:pPr>
              <a:defRPr/>
            </a:pPr>
            <a:r>
              <a:rPr lang="de-DE" dirty="0" err="1">
                <a:solidFill>
                  <a:schemeClr val="accent1"/>
                </a:solidFill>
                <a:effectLst/>
                <a:ea typeface="Calibri" panose="020F0502020204030204" pitchFamily="34" charset="0"/>
                <a:cs typeface="Times New Roman" panose="02020603050405020304" pitchFamily="18" charset="0"/>
              </a:rPr>
              <a:t>Hylander</a:t>
            </a:r>
            <a:r>
              <a:rPr lang="de-DE" dirty="0">
                <a:solidFill>
                  <a:schemeClr val="accent1"/>
                </a:solidFill>
                <a:effectLst/>
                <a:ea typeface="Calibri" panose="020F0502020204030204" pitchFamily="34" charset="0"/>
                <a:cs typeface="Times New Roman" panose="02020603050405020304" pitchFamily="18" charset="0"/>
              </a:rPr>
              <a:t> M. A., </a:t>
            </a:r>
            <a:r>
              <a:rPr lang="de-DE" dirty="0" err="1">
                <a:solidFill>
                  <a:schemeClr val="accent1"/>
                </a:solidFill>
                <a:effectLst/>
                <a:ea typeface="Calibri" panose="020F0502020204030204" pitchFamily="34" charset="0"/>
                <a:cs typeface="Times New Roman" panose="02020603050405020304" pitchFamily="18" charset="0"/>
              </a:rPr>
              <a:t>Strobino</a:t>
            </a:r>
            <a:r>
              <a:rPr lang="de-DE" dirty="0">
                <a:solidFill>
                  <a:schemeClr val="accent1"/>
                </a:solidFill>
                <a:effectLst/>
                <a:ea typeface="Calibri" panose="020F0502020204030204" pitchFamily="34" charset="0"/>
                <a:cs typeface="Times New Roman" panose="02020603050405020304" pitchFamily="18" charset="0"/>
              </a:rPr>
              <a:t>, D.</a:t>
            </a:r>
            <a:r>
              <a:rPr lang="de-DE" dirty="0">
                <a:solidFill>
                  <a:schemeClr val="accent1"/>
                </a:solidFill>
                <a:ea typeface="Calibri" panose="020F0502020204030204" pitchFamily="34" charset="0"/>
                <a:cs typeface="Times New Roman" panose="02020603050405020304" pitchFamily="18" charset="0"/>
              </a:rPr>
              <a:t> M., </a:t>
            </a:r>
            <a:r>
              <a:rPr lang="de-DE" dirty="0" err="1">
                <a:solidFill>
                  <a:schemeClr val="accent1"/>
                </a:solidFill>
                <a:ea typeface="Calibri" panose="020F0502020204030204" pitchFamily="34" charset="0"/>
                <a:cs typeface="Times New Roman" panose="02020603050405020304" pitchFamily="18" charset="0"/>
              </a:rPr>
              <a:t>Pezzullo</a:t>
            </a:r>
            <a:r>
              <a:rPr lang="de-DE" dirty="0">
                <a:solidFill>
                  <a:schemeClr val="accent1"/>
                </a:solidFill>
                <a:ea typeface="Calibri" panose="020F0502020204030204" pitchFamily="34" charset="0"/>
                <a:cs typeface="Times New Roman" panose="02020603050405020304" pitchFamily="18" charset="0"/>
              </a:rPr>
              <a:t>, J. C. &amp; </a:t>
            </a:r>
            <a:r>
              <a:rPr lang="de-DE" dirty="0" err="1">
                <a:solidFill>
                  <a:schemeClr val="accent1"/>
                </a:solidFill>
                <a:ea typeface="Calibri" panose="020F0502020204030204" pitchFamily="34" charset="0"/>
                <a:cs typeface="Times New Roman" panose="02020603050405020304" pitchFamily="18" charset="0"/>
              </a:rPr>
              <a:t>Dhanireddy</a:t>
            </a:r>
            <a:r>
              <a:rPr lang="de-DE" dirty="0">
                <a:solidFill>
                  <a:schemeClr val="accent1"/>
                </a:solidFill>
                <a:ea typeface="Calibri" panose="020F0502020204030204" pitchFamily="34" charset="0"/>
                <a:cs typeface="Times New Roman" panose="02020603050405020304" pitchFamily="18" charset="0"/>
              </a:rPr>
              <a:t>, R. (2001)</a:t>
            </a:r>
            <a:r>
              <a:rPr lang="de-DE" dirty="0"/>
              <a:t> </a:t>
            </a:r>
            <a:r>
              <a:rPr lang="de-DE" dirty="0" err="1">
                <a:solidFill>
                  <a:schemeClr val="accent1"/>
                </a:solidFill>
                <a:effectLst/>
                <a:ea typeface="Calibri" panose="020F0502020204030204" pitchFamily="34" charset="0"/>
                <a:cs typeface="Times New Roman" panose="02020603050405020304" pitchFamily="18" charset="0"/>
              </a:rPr>
              <a:t>Association</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of</a:t>
            </a:r>
            <a:r>
              <a:rPr lang="de-DE" dirty="0">
                <a:solidFill>
                  <a:schemeClr val="accent1"/>
                </a:solidFill>
                <a:effectLst/>
                <a:ea typeface="Calibri" panose="020F0502020204030204" pitchFamily="34" charset="0"/>
                <a:cs typeface="Times New Roman" panose="02020603050405020304" pitchFamily="18" charset="0"/>
              </a:rPr>
              <a:t> Human Milk </a:t>
            </a:r>
            <a:r>
              <a:rPr lang="de-DE" dirty="0" err="1">
                <a:solidFill>
                  <a:schemeClr val="accent1"/>
                </a:solidFill>
                <a:effectLst/>
                <a:ea typeface="Calibri" panose="020F0502020204030204" pitchFamily="34" charset="0"/>
                <a:cs typeface="Times New Roman" panose="02020603050405020304" pitchFamily="18" charset="0"/>
              </a:rPr>
              <a:t>Feedings</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With</a:t>
            </a:r>
            <a:r>
              <a:rPr lang="de-DE" dirty="0">
                <a:solidFill>
                  <a:schemeClr val="accent1"/>
                </a:solidFill>
                <a:effectLst/>
                <a:ea typeface="Calibri" panose="020F0502020204030204" pitchFamily="34" charset="0"/>
                <a:cs typeface="Times New Roman" panose="02020603050405020304" pitchFamily="18" charset="0"/>
              </a:rPr>
              <a:t> a </a:t>
            </a:r>
            <a:r>
              <a:rPr lang="de-DE" dirty="0" err="1">
                <a:solidFill>
                  <a:schemeClr val="accent1"/>
                </a:solidFill>
                <a:effectLst/>
                <a:ea typeface="Calibri" panose="020F0502020204030204" pitchFamily="34" charset="0"/>
                <a:cs typeface="Times New Roman" panose="02020603050405020304" pitchFamily="18" charset="0"/>
              </a:rPr>
              <a:t>Reduction</a:t>
            </a:r>
            <a:r>
              <a:rPr lang="de-DE" dirty="0">
                <a:solidFill>
                  <a:schemeClr val="accent1"/>
                </a:solidFill>
                <a:effectLst/>
                <a:ea typeface="Calibri" panose="020F0502020204030204" pitchFamily="34" charset="0"/>
                <a:cs typeface="Times New Roman" panose="02020603050405020304" pitchFamily="18" charset="0"/>
              </a:rPr>
              <a:t> in </a:t>
            </a:r>
            <a:r>
              <a:rPr lang="de-DE" dirty="0" err="1">
                <a:solidFill>
                  <a:schemeClr val="accent1"/>
                </a:solidFill>
                <a:effectLst/>
                <a:ea typeface="Calibri" panose="020F0502020204030204" pitchFamily="34" charset="0"/>
                <a:cs typeface="Times New Roman" panose="02020603050405020304" pitchFamily="18" charset="0"/>
              </a:rPr>
              <a:t>Retinopathy</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of</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Prematurity</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Among</a:t>
            </a:r>
            <a:r>
              <a:rPr lang="de-DE" dirty="0">
                <a:solidFill>
                  <a:schemeClr val="accent1"/>
                </a:solidFill>
                <a:effectLst/>
                <a:ea typeface="Calibri" panose="020F0502020204030204" pitchFamily="34" charset="0"/>
                <a:cs typeface="Times New Roman" panose="02020603050405020304" pitchFamily="18" charset="0"/>
              </a:rPr>
              <a:t> Very Low </a:t>
            </a:r>
            <a:r>
              <a:rPr lang="de-DE" dirty="0" err="1">
                <a:solidFill>
                  <a:schemeClr val="accent1"/>
                </a:solidFill>
                <a:effectLst/>
                <a:ea typeface="Calibri" panose="020F0502020204030204" pitchFamily="34" charset="0"/>
                <a:cs typeface="Times New Roman" panose="02020603050405020304" pitchFamily="18" charset="0"/>
              </a:rPr>
              <a:t>Birthweight</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Infants</a:t>
            </a:r>
            <a:r>
              <a:rPr lang="de-DE" dirty="0">
                <a:solidFill>
                  <a:schemeClr val="accent1"/>
                </a:solidFill>
                <a:ea typeface="Calibri" panose="020F0502020204030204" pitchFamily="34" charset="0"/>
                <a:cs typeface="Times New Roman" panose="02020603050405020304" pitchFamily="18" charset="0"/>
              </a:rPr>
              <a:t>; </a:t>
            </a:r>
            <a:r>
              <a:rPr lang="de-DE" dirty="0">
                <a:solidFill>
                  <a:schemeClr val="accent1"/>
                </a:solidFill>
                <a:effectLst/>
                <a:ea typeface="Calibri" panose="020F0502020204030204" pitchFamily="34" charset="0"/>
                <a:cs typeface="Times New Roman" panose="02020603050405020304" pitchFamily="18" charset="0"/>
              </a:rPr>
              <a:t>Journal </a:t>
            </a:r>
            <a:r>
              <a:rPr lang="de-DE" dirty="0" err="1">
                <a:solidFill>
                  <a:schemeClr val="accent1"/>
                </a:solidFill>
                <a:effectLst/>
                <a:ea typeface="Calibri" panose="020F0502020204030204" pitchFamily="34" charset="0"/>
                <a:cs typeface="Times New Roman" panose="02020603050405020304" pitchFamily="18" charset="0"/>
              </a:rPr>
              <a:t>of</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Perinatology</a:t>
            </a:r>
            <a:r>
              <a:rPr lang="de-DE" dirty="0">
                <a:solidFill>
                  <a:schemeClr val="accent1"/>
                </a:solidFill>
                <a:effectLst/>
                <a:ea typeface="Calibri" panose="020F0502020204030204" pitchFamily="34" charset="0"/>
                <a:cs typeface="Times New Roman" panose="02020603050405020304" pitchFamily="18" charset="0"/>
              </a:rPr>
              <a:t> 2001; 21:356 – 362</a:t>
            </a:r>
            <a:endParaRPr lang="de-DE" dirty="0"/>
          </a:p>
          <a:p>
            <a:pPr>
              <a:defRPr/>
            </a:pPr>
            <a:r>
              <a:rPr lang="de-DE" dirty="0">
                <a:solidFill>
                  <a:schemeClr val="accent1"/>
                </a:solidFill>
                <a:effectLst/>
                <a:ea typeface="Calibri" panose="020F0502020204030204" pitchFamily="34" charset="0"/>
                <a:cs typeface="Times New Roman" panose="02020603050405020304" pitchFamily="18" charset="0"/>
              </a:rPr>
              <a:t>Patel, A. L., Johnson, T. J., </a:t>
            </a:r>
            <a:r>
              <a:rPr lang="de-DE" dirty="0" err="1">
                <a:solidFill>
                  <a:schemeClr val="accent1"/>
                </a:solidFill>
                <a:effectLst/>
                <a:ea typeface="Calibri" panose="020F0502020204030204" pitchFamily="34" charset="0"/>
                <a:cs typeface="Times New Roman" panose="02020603050405020304" pitchFamily="18" charset="0"/>
              </a:rPr>
              <a:t>Engstrom</a:t>
            </a:r>
            <a:r>
              <a:rPr lang="de-DE" dirty="0">
                <a:solidFill>
                  <a:schemeClr val="accent1"/>
                </a:solidFill>
                <a:ea typeface="Calibri" panose="020F0502020204030204" pitchFamily="34" charset="0"/>
                <a:cs typeface="Times New Roman" panose="02020603050405020304" pitchFamily="18" charset="0"/>
              </a:rPr>
              <a:t>, J. L., Fogg, L. F., </a:t>
            </a:r>
            <a:r>
              <a:rPr lang="de-DE" dirty="0" err="1">
                <a:solidFill>
                  <a:schemeClr val="accent1"/>
                </a:solidFill>
                <a:ea typeface="Calibri" panose="020F0502020204030204" pitchFamily="34" charset="0"/>
                <a:cs typeface="Times New Roman" panose="02020603050405020304" pitchFamily="18" charset="0"/>
              </a:rPr>
              <a:t>Jegier</a:t>
            </a:r>
            <a:r>
              <a:rPr lang="de-DE" dirty="0">
                <a:solidFill>
                  <a:schemeClr val="accent1"/>
                </a:solidFill>
                <a:ea typeface="Calibri" panose="020F0502020204030204" pitchFamily="34" charset="0"/>
                <a:cs typeface="Times New Roman" panose="02020603050405020304" pitchFamily="18" charset="0"/>
              </a:rPr>
              <a:t>, B. J., Bigger, H. R. &amp; Meier P. P. (2013) </a:t>
            </a:r>
            <a:r>
              <a:rPr lang="de-DE" dirty="0">
                <a:solidFill>
                  <a:schemeClr val="accent1"/>
                </a:solidFill>
                <a:effectLst/>
                <a:ea typeface="Calibri" panose="020F0502020204030204" pitchFamily="34" charset="0"/>
                <a:cs typeface="Times New Roman" panose="02020603050405020304" pitchFamily="18" charset="0"/>
              </a:rPr>
              <a:t>Impact </a:t>
            </a:r>
            <a:r>
              <a:rPr lang="de-DE" dirty="0" err="1">
                <a:solidFill>
                  <a:schemeClr val="accent1"/>
                </a:solidFill>
                <a:effectLst/>
                <a:ea typeface="Calibri" panose="020F0502020204030204" pitchFamily="34" charset="0"/>
                <a:cs typeface="Times New Roman" panose="02020603050405020304" pitchFamily="18" charset="0"/>
              </a:rPr>
              <a:t>of</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early</a:t>
            </a:r>
            <a:r>
              <a:rPr lang="de-DE" dirty="0">
                <a:solidFill>
                  <a:schemeClr val="accent1"/>
                </a:solidFill>
                <a:effectLst/>
                <a:ea typeface="Calibri" panose="020F0502020204030204" pitchFamily="34" charset="0"/>
                <a:cs typeface="Times New Roman" panose="02020603050405020304" pitchFamily="18" charset="0"/>
              </a:rPr>
              <a:t> human milk on </a:t>
            </a:r>
            <a:r>
              <a:rPr lang="de-DE" dirty="0" err="1">
                <a:solidFill>
                  <a:schemeClr val="accent1"/>
                </a:solidFill>
                <a:effectLst/>
                <a:ea typeface="Calibri" panose="020F0502020204030204" pitchFamily="34" charset="0"/>
                <a:cs typeface="Times New Roman" panose="02020603050405020304" pitchFamily="18" charset="0"/>
              </a:rPr>
              <a:t>sepsis</a:t>
            </a:r>
            <a:r>
              <a:rPr lang="de-DE" dirty="0">
                <a:solidFill>
                  <a:schemeClr val="accent1"/>
                </a:solidFill>
                <a:effectLst/>
                <a:ea typeface="Calibri" panose="020F0502020204030204" pitchFamily="34" charset="0"/>
                <a:cs typeface="Times New Roman" panose="02020603050405020304" pitchFamily="18" charset="0"/>
              </a:rPr>
              <a:t> and </a:t>
            </a:r>
            <a:r>
              <a:rPr lang="de-DE" dirty="0" err="1">
                <a:solidFill>
                  <a:schemeClr val="accent1"/>
                </a:solidFill>
                <a:effectLst/>
                <a:ea typeface="Calibri" panose="020F0502020204030204" pitchFamily="34" charset="0"/>
                <a:cs typeface="Times New Roman" panose="02020603050405020304" pitchFamily="18" charset="0"/>
              </a:rPr>
              <a:t>health</a:t>
            </a:r>
            <a:r>
              <a:rPr lang="de-DE" dirty="0">
                <a:solidFill>
                  <a:schemeClr val="accent1"/>
                </a:solidFill>
                <a:effectLst/>
                <a:ea typeface="Calibri" panose="020F0502020204030204" pitchFamily="34" charset="0"/>
                <a:cs typeface="Times New Roman" panose="02020603050405020304" pitchFamily="18" charset="0"/>
              </a:rPr>
              <a:t>-care </a:t>
            </a:r>
            <a:r>
              <a:rPr lang="de-DE" dirty="0" err="1">
                <a:solidFill>
                  <a:schemeClr val="accent1"/>
                </a:solidFill>
                <a:effectLst/>
                <a:ea typeface="Calibri" panose="020F0502020204030204" pitchFamily="34" charset="0"/>
                <a:cs typeface="Times New Roman" panose="02020603050405020304" pitchFamily="18" charset="0"/>
              </a:rPr>
              <a:t>costs</a:t>
            </a:r>
            <a:r>
              <a:rPr lang="de-DE" dirty="0">
                <a:solidFill>
                  <a:schemeClr val="accent1"/>
                </a:solidFill>
                <a:effectLst/>
                <a:ea typeface="Calibri" panose="020F0502020204030204" pitchFamily="34" charset="0"/>
                <a:cs typeface="Times New Roman" panose="02020603050405020304" pitchFamily="18" charset="0"/>
              </a:rPr>
              <a:t> in </a:t>
            </a:r>
            <a:r>
              <a:rPr lang="de-DE" dirty="0" err="1">
                <a:solidFill>
                  <a:schemeClr val="accent1"/>
                </a:solidFill>
                <a:effectLst/>
                <a:ea typeface="Calibri" panose="020F0502020204030204" pitchFamily="34" charset="0"/>
                <a:cs typeface="Times New Roman" panose="02020603050405020304" pitchFamily="18" charset="0"/>
              </a:rPr>
              <a:t>very</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low</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birth</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weight</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infants</a:t>
            </a:r>
            <a:r>
              <a:rPr lang="de-DE" dirty="0">
                <a:solidFill>
                  <a:schemeClr val="accent1"/>
                </a:solidFill>
                <a:effectLst/>
                <a:ea typeface="Calibri" panose="020F0502020204030204" pitchFamily="34" charset="0"/>
                <a:cs typeface="Times New Roman" panose="02020603050405020304" pitchFamily="18" charset="0"/>
              </a:rPr>
              <a:t>;</a:t>
            </a:r>
            <a:r>
              <a:rPr lang="de-DE" dirty="0">
                <a:solidFill>
                  <a:schemeClr val="accent1"/>
                </a:solidFill>
                <a:ea typeface="Calibri" panose="020F0502020204030204" pitchFamily="34" charset="0"/>
                <a:cs typeface="Times New Roman" panose="02020603050405020304" pitchFamily="18" charset="0"/>
              </a:rPr>
              <a:t> </a:t>
            </a:r>
            <a:r>
              <a:rPr lang="de-DE" dirty="0">
                <a:solidFill>
                  <a:schemeClr val="accent1"/>
                </a:solidFill>
                <a:effectLst/>
                <a:ea typeface="Calibri" panose="020F0502020204030204" pitchFamily="34" charset="0"/>
                <a:cs typeface="Times New Roman" panose="02020603050405020304" pitchFamily="18" charset="0"/>
              </a:rPr>
              <a:t>Journal </a:t>
            </a:r>
            <a:r>
              <a:rPr lang="de-DE" dirty="0" err="1">
                <a:solidFill>
                  <a:schemeClr val="accent1"/>
                </a:solidFill>
                <a:effectLst/>
                <a:ea typeface="Calibri" panose="020F0502020204030204" pitchFamily="34" charset="0"/>
                <a:cs typeface="Times New Roman" panose="02020603050405020304" pitchFamily="18" charset="0"/>
              </a:rPr>
              <a:t>of</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Perinatology</a:t>
            </a:r>
            <a:r>
              <a:rPr lang="de-DE" dirty="0">
                <a:solidFill>
                  <a:schemeClr val="accent1"/>
                </a:solidFill>
                <a:effectLst/>
                <a:ea typeface="Calibri" panose="020F0502020204030204" pitchFamily="34" charset="0"/>
                <a:cs typeface="Times New Roman" panose="02020603050405020304" pitchFamily="18" charset="0"/>
              </a:rPr>
              <a:t> 33, 514–519</a:t>
            </a:r>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 name="Textplatzhalter 17"/>
          <p:cNvSpPr>
            <a:spLocks noGrp="1"/>
          </p:cNvSpPr>
          <p:nvPr>
            <p:ph type="body" sz="quarter" idx="18"/>
          </p:nvPr>
        </p:nvSpPr>
        <p:spPr bwMode="auto"/>
        <p:txBody>
          <a:bodyPr/>
          <a:lstStyle/>
          <a:p>
            <a:pPr>
              <a:defRPr/>
            </a:pPr>
            <a:r>
              <a:rPr lang="de-DE" dirty="0"/>
              <a:t>Literatur</a:t>
            </a:r>
            <a:endParaRPr dirty="0"/>
          </a:p>
        </p:txBody>
      </p:sp>
      <p:sp>
        <p:nvSpPr>
          <p:cNvPr id="17" name="Textplatzhalter 16"/>
          <p:cNvSpPr>
            <a:spLocks noGrp="1"/>
          </p:cNvSpPr>
          <p:nvPr>
            <p:ph type="body" sz="quarter" idx="17"/>
          </p:nvPr>
        </p:nvSpPr>
        <p:spPr bwMode="auto">
          <a:xfrm>
            <a:off x="442913" y="1531620"/>
            <a:ext cx="11520487" cy="4418330"/>
          </a:xfrm>
        </p:spPr>
        <p:txBody>
          <a:bodyPr/>
          <a:lstStyle/>
          <a:p>
            <a:pPr>
              <a:defRPr/>
            </a:pPr>
            <a:r>
              <a:rPr lang="de-DE" dirty="0" err="1"/>
              <a:t>Quigley</a:t>
            </a:r>
            <a:r>
              <a:rPr lang="de-DE" dirty="0"/>
              <a:t>, M. A., </a:t>
            </a:r>
            <a:r>
              <a:rPr lang="de-DE" dirty="0" err="1"/>
              <a:t>Hockley</a:t>
            </a:r>
            <a:r>
              <a:rPr lang="de-DE" dirty="0"/>
              <a:t>, C., Carson, C., Kelly, Y., </a:t>
            </a:r>
            <a:r>
              <a:rPr lang="de-DE" dirty="0" err="1"/>
              <a:t>Renfrew</a:t>
            </a:r>
            <a:r>
              <a:rPr lang="de-DE" dirty="0"/>
              <a:t>, M. J., &amp; </a:t>
            </a:r>
            <a:r>
              <a:rPr lang="de-DE" dirty="0" err="1"/>
              <a:t>Sacker</a:t>
            </a:r>
            <a:r>
              <a:rPr lang="de-DE" dirty="0"/>
              <a:t>, A. (2012). </a:t>
            </a:r>
            <a:r>
              <a:rPr lang="de-DE" dirty="0" err="1"/>
              <a:t>Breastfeeding</a:t>
            </a:r>
            <a:r>
              <a:rPr lang="de-DE" dirty="0"/>
              <a:t> </a:t>
            </a:r>
            <a:r>
              <a:rPr lang="de-DE" dirty="0" err="1"/>
              <a:t>is</a:t>
            </a:r>
            <a:r>
              <a:rPr lang="de-DE" dirty="0"/>
              <a:t> </a:t>
            </a:r>
            <a:r>
              <a:rPr lang="de-DE" dirty="0" err="1"/>
              <a:t>associated</a:t>
            </a:r>
            <a:r>
              <a:rPr lang="de-DE" dirty="0"/>
              <a:t> </a:t>
            </a:r>
            <a:r>
              <a:rPr lang="de-DE" dirty="0" err="1"/>
              <a:t>with</a:t>
            </a:r>
            <a:r>
              <a:rPr lang="de-DE" dirty="0"/>
              <a:t> </a:t>
            </a:r>
            <a:r>
              <a:rPr lang="de-DE" dirty="0" err="1"/>
              <a:t>improved</a:t>
            </a:r>
            <a:r>
              <a:rPr lang="de-DE" dirty="0"/>
              <a:t> </a:t>
            </a:r>
            <a:r>
              <a:rPr lang="de-DE" dirty="0" err="1"/>
              <a:t>child</a:t>
            </a:r>
            <a:r>
              <a:rPr lang="de-DE" dirty="0"/>
              <a:t> </a:t>
            </a:r>
            <a:r>
              <a:rPr lang="de-DE" dirty="0" err="1"/>
              <a:t>cognitive</a:t>
            </a:r>
            <a:r>
              <a:rPr lang="de-DE" dirty="0"/>
              <a:t> </a:t>
            </a:r>
            <a:r>
              <a:rPr lang="de-DE" dirty="0" err="1"/>
              <a:t>development</a:t>
            </a:r>
            <a:r>
              <a:rPr lang="de-DE" dirty="0"/>
              <a:t>: a </a:t>
            </a:r>
            <a:r>
              <a:rPr lang="de-DE" dirty="0" err="1"/>
              <a:t>population-based</a:t>
            </a:r>
            <a:r>
              <a:rPr lang="de-DE" dirty="0"/>
              <a:t> </a:t>
            </a:r>
            <a:r>
              <a:rPr lang="de-DE" dirty="0" err="1"/>
              <a:t>cohort</a:t>
            </a:r>
            <a:r>
              <a:rPr lang="de-DE" dirty="0"/>
              <a:t> </a:t>
            </a:r>
            <a:r>
              <a:rPr lang="de-DE" dirty="0" err="1"/>
              <a:t>study</a:t>
            </a:r>
            <a:r>
              <a:rPr lang="de-DE" dirty="0"/>
              <a:t>. </a:t>
            </a:r>
            <a:r>
              <a:rPr lang="de-DE" i="1" dirty="0"/>
              <a:t>The Journal </a:t>
            </a:r>
            <a:r>
              <a:rPr lang="de-DE" i="1" dirty="0" err="1"/>
              <a:t>of</a:t>
            </a:r>
            <a:r>
              <a:rPr lang="de-DE" i="1" dirty="0"/>
              <a:t> </a:t>
            </a:r>
            <a:r>
              <a:rPr lang="de-DE" i="1" dirty="0" err="1"/>
              <a:t>pediatrics</a:t>
            </a:r>
            <a:r>
              <a:rPr lang="de-DE" dirty="0"/>
              <a:t>, </a:t>
            </a:r>
            <a:r>
              <a:rPr lang="de-DE" i="1" dirty="0"/>
              <a:t>160</a:t>
            </a:r>
            <a:r>
              <a:rPr lang="de-DE" dirty="0"/>
              <a:t>(1), 25-32.</a:t>
            </a:r>
          </a:p>
          <a:p>
            <a:pPr>
              <a:defRPr/>
            </a:pPr>
            <a:r>
              <a:rPr lang="de-DE" dirty="0">
                <a:solidFill>
                  <a:schemeClr val="accent1"/>
                </a:solidFill>
                <a:effectLst/>
                <a:ea typeface="Calibri" panose="020F0502020204030204" pitchFamily="34" charset="0"/>
                <a:cs typeface="Times New Roman" panose="02020603050405020304" pitchFamily="18" charset="0"/>
              </a:rPr>
              <a:t>Spiegler J., Preuß, M., Gebauer, C., </a:t>
            </a:r>
            <a:r>
              <a:rPr lang="de-DE" dirty="0" err="1">
                <a:solidFill>
                  <a:schemeClr val="accent1"/>
                </a:solidFill>
                <a:effectLst/>
                <a:ea typeface="Calibri" panose="020F0502020204030204" pitchFamily="34" charset="0"/>
                <a:cs typeface="Times New Roman" panose="02020603050405020304" pitchFamily="18" charset="0"/>
              </a:rPr>
              <a:t>Bendiks</a:t>
            </a:r>
            <a:r>
              <a:rPr lang="de-DE" dirty="0">
                <a:solidFill>
                  <a:schemeClr val="accent1"/>
                </a:solidFill>
                <a:effectLst/>
                <a:ea typeface="Calibri" panose="020F0502020204030204" pitchFamily="34" charset="0"/>
                <a:cs typeface="Times New Roman" panose="02020603050405020304" pitchFamily="18" charset="0"/>
              </a:rPr>
              <a:t>, M., </a:t>
            </a:r>
            <a:r>
              <a:rPr lang="de-DE" dirty="0" err="1">
                <a:solidFill>
                  <a:schemeClr val="accent1"/>
                </a:solidFill>
                <a:effectLst/>
                <a:ea typeface="Calibri" panose="020F0502020204030204" pitchFamily="34" charset="0"/>
                <a:cs typeface="Times New Roman" panose="02020603050405020304" pitchFamily="18" charset="0"/>
              </a:rPr>
              <a:t>Herting</a:t>
            </a:r>
            <a:r>
              <a:rPr lang="de-DE" dirty="0">
                <a:solidFill>
                  <a:schemeClr val="accent1"/>
                </a:solidFill>
                <a:effectLst/>
                <a:ea typeface="Calibri" panose="020F0502020204030204" pitchFamily="34" charset="0"/>
                <a:cs typeface="Times New Roman" panose="02020603050405020304" pitchFamily="18" charset="0"/>
              </a:rPr>
              <a:t>, E., Göpel, W. &amp; German neonatal Network (GNN) (2016) </a:t>
            </a:r>
            <a:r>
              <a:rPr lang="de-DE" dirty="0" err="1">
                <a:solidFill>
                  <a:schemeClr val="accent1"/>
                </a:solidFill>
                <a:effectLst/>
                <a:ea typeface="Calibri" panose="020F0502020204030204" pitchFamily="34" charset="0"/>
                <a:cs typeface="Times New Roman" panose="02020603050405020304" pitchFamily="18" charset="0"/>
              </a:rPr>
              <a:t>Does</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Breastmilk</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Influence</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the</a:t>
            </a:r>
            <a:r>
              <a:rPr lang="de-DE" dirty="0">
                <a:solidFill>
                  <a:schemeClr val="accent1"/>
                </a:solidFill>
                <a:effectLst/>
                <a:ea typeface="Calibri" panose="020F0502020204030204" pitchFamily="34" charset="0"/>
                <a:cs typeface="Times New Roman" panose="02020603050405020304" pitchFamily="18" charset="0"/>
              </a:rPr>
              <a:t> Development </a:t>
            </a:r>
            <a:r>
              <a:rPr lang="de-DE" dirty="0" err="1">
                <a:solidFill>
                  <a:schemeClr val="accent1"/>
                </a:solidFill>
                <a:effectLst/>
                <a:ea typeface="Calibri" panose="020F0502020204030204" pitchFamily="34" charset="0"/>
                <a:cs typeface="Times New Roman" panose="02020603050405020304" pitchFamily="18" charset="0"/>
              </a:rPr>
              <a:t>of</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Bronchopulmonary</a:t>
            </a:r>
            <a:r>
              <a:rPr lang="de-DE" dirty="0">
                <a:solidFill>
                  <a:schemeClr val="accent1"/>
                </a:solidFill>
                <a:effectLst/>
                <a:ea typeface="Calibri" panose="020F0502020204030204" pitchFamily="34" charset="0"/>
                <a:cs typeface="Times New Roman" panose="02020603050405020304" pitchFamily="18" charset="0"/>
              </a:rPr>
              <a:t> </a:t>
            </a:r>
            <a:r>
              <a:rPr lang="de-DE" dirty="0" err="1">
                <a:solidFill>
                  <a:schemeClr val="accent1"/>
                </a:solidFill>
                <a:effectLst/>
                <a:ea typeface="Calibri" panose="020F0502020204030204" pitchFamily="34" charset="0"/>
                <a:cs typeface="Times New Roman" panose="02020603050405020304" pitchFamily="18" charset="0"/>
              </a:rPr>
              <a:t>Dysplasia</a:t>
            </a:r>
            <a:r>
              <a:rPr lang="de-DE" dirty="0">
                <a:solidFill>
                  <a:schemeClr val="accent1"/>
                </a:solidFill>
                <a:effectLst/>
                <a:ea typeface="Calibri" panose="020F0502020204030204" pitchFamily="34" charset="0"/>
                <a:cs typeface="Times New Roman" panose="02020603050405020304" pitchFamily="18" charset="0"/>
              </a:rPr>
              <a:t>? J </a:t>
            </a:r>
            <a:r>
              <a:rPr lang="de-DE" dirty="0" err="1">
                <a:solidFill>
                  <a:schemeClr val="accent1"/>
                </a:solidFill>
                <a:effectLst/>
                <a:ea typeface="Calibri" panose="020F0502020204030204" pitchFamily="34" charset="0"/>
                <a:cs typeface="Times New Roman" panose="02020603050405020304" pitchFamily="18" charset="0"/>
              </a:rPr>
              <a:t>Pediatr</a:t>
            </a:r>
            <a:r>
              <a:rPr lang="de-DE" dirty="0">
                <a:solidFill>
                  <a:schemeClr val="accent1"/>
                </a:solidFill>
                <a:effectLst/>
                <a:ea typeface="Calibri" panose="020F0502020204030204" pitchFamily="34" charset="0"/>
                <a:cs typeface="Times New Roman" panose="02020603050405020304" pitchFamily="18" charset="0"/>
              </a:rPr>
              <a:t> 2016;169:76-80</a:t>
            </a:r>
            <a:r>
              <a:rPr lang="de-DE" dirty="0">
                <a:solidFill>
                  <a:schemeClr val="accent1"/>
                </a:solidFill>
                <a:ea typeface="Calibri" panose="020F0502020204030204" pitchFamily="34" charset="0"/>
                <a:cs typeface="Times New Roman" panose="02020603050405020304" pitchFamily="18" charset="0"/>
              </a:rPr>
              <a:t>.</a:t>
            </a:r>
            <a:endParaRPr lang="de-DE" dirty="0"/>
          </a:p>
          <a:p>
            <a:pPr>
              <a:defRPr/>
            </a:pPr>
            <a:r>
              <a:rPr lang="en-US" dirty="0">
                <a:solidFill>
                  <a:schemeClr val="accent1"/>
                </a:solidFill>
              </a:rPr>
              <a:t>World Health </a:t>
            </a:r>
            <a:r>
              <a:rPr lang="en-US" dirty="0" err="1">
                <a:solidFill>
                  <a:schemeClr val="accent1"/>
                </a:solidFill>
              </a:rPr>
              <a:t>Organisation</a:t>
            </a:r>
            <a:r>
              <a:rPr lang="en-US" dirty="0">
                <a:solidFill>
                  <a:schemeClr val="accent1"/>
                </a:solidFill>
              </a:rPr>
              <a:t>. Infant and young child Feeding, </a:t>
            </a:r>
            <a:r>
              <a:rPr lang="de-DE" sz="2000" dirty="0">
                <a:solidFill>
                  <a:schemeClr val="accent1"/>
                </a:solidFill>
              </a:rPr>
              <a:t>9 Jun 2021; https://www.who.int/news-room/fact-sheets/detail/infant-and-young-child-feeding. </a:t>
            </a:r>
            <a:endParaRPr lang="de-DE" dirty="0"/>
          </a:p>
        </p:txBody>
      </p:sp>
    </p:spTree>
    <p:extLst>
      <p:ext uri="{BB962C8B-B14F-4D97-AF65-F5344CB8AC3E}">
        <p14:creationId xmlns:p14="http://schemas.microsoft.com/office/powerpoint/2010/main" val="96794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F3912DB9-ED41-49A9-B08D-FC685D00E9FE}"/>
              </a:ext>
            </a:extLst>
          </p:cNvPr>
          <p:cNvSpPr>
            <a:spLocks noGrp="1"/>
          </p:cNvSpPr>
          <p:nvPr>
            <p:ph type="body" sz="quarter" idx="18"/>
          </p:nvPr>
        </p:nvSpPr>
        <p:spPr/>
        <p:txBody>
          <a:bodyPr/>
          <a:lstStyle/>
          <a:p>
            <a:r>
              <a:rPr lang="de-DE" dirty="0"/>
              <a:t>Impressum</a:t>
            </a:r>
          </a:p>
        </p:txBody>
      </p:sp>
      <p:sp>
        <p:nvSpPr>
          <p:cNvPr id="17" name="Textplatzhalter 16">
            <a:extLst>
              <a:ext uri="{FF2B5EF4-FFF2-40B4-BE49-F238E27FC236}">
                <a16:creationId xmlns:a16="http://schemas.microsoft.com/office/drawing/2014/main" id="{BCA7CD21-A140-4DBB-B262-EE108048AA0C}"/>
              </a:ext>
            </a:extLst>
          </p:cNvPr>
          <p:cNvSpPr>
            <a:spLocks noGrp="1"/>
          </p:cNvSpPr>
          <p:nvPr>
            <p:ph type="body" sz="quarter" idx="17"/>
          </p:nvPr>
        </p:nvSpPr>
        <p:spPr/>
        <p:txBody>
          <a:bodyPr/>
          <a:lstStyle/>
          <a:p>
            <a:r>
              <a:rPr lang="de-DE" dirty="0"/>
              <a:t>Die Fortbildung, wie auch die Folien wurden erstellt im Rahmen des, durch den Innovationsfonds des G-Ba geförderten Forschungsprojektes: </a:t>
            </a:r>
            <a:r>
              <a:rPr lang="de-DE" b="1" dirty="0"/>
              <a:t>Neo-MILK: Strukturelle Stillförderung und Aufbau von Humanmilchbanken an neonatologischen Zentren </a:t>
            </a:r>
            <a:r>
              <a:rPr lang="de-DE" dirty="0"/>
              <a:t>(FKZ: </a:t>
            </a:r>
            <a:r>
              <a:rPr lang="de-DE"/>
              <a:t>01NVF19027)</a:t>
            </a:r>
          </a:p>
          <a:p>
            <a:endParaRPr lang="de-DE" dirty="0"/>
          </a:p>
          <a:p>
            <a:r>
              <a:rPr lang="de-DE" dirty="0"/>
              <a:t>Weitere Informationen auf: </a:t>
            </a:r>
            <a:r>
              <a:rPr lang="de-DE" b="1" dirty="0"/>
              <a:t>www.neo-milk.de und auf          </a:t>
            </a:r>
            <a:r>
              <a:rPr lang="de-DE" b="1" dirty="0" err="1"/>
              <a:t>neo_milk</a:t>
            </a:r>
            <a:endParaRPr lang="de-DE" b="1" dirty="0"/>
          </a:p>
          <a:p>
            <a:endParaRPr lang="de-DE" dirty="0"/>
          </a:p>
          <a:p>
            <a:r>
              <a:rPr lang="de-DE" dirty="0" err="1"/>
              <a:t>Neo_meilk</a:t>
            </a:r>
            <a:r>
              <a:rPr lang="de-DE" dirty="0"/>
              <a:t>   </a:t>
            </a:r>
          </a:p>
        </p:txBody>
      </p:sp>
      <p:pic>
        <p:nvPicPr>
          <p:cNvPr id="5" name="Grafik 4">
            <a:extLst>
              <a:ext uri="{FF2B5EF4-FFF2-40B4-BE49-F238E27FC236}">
                <a16:creationId xmlns:a16="http://schemas.microsoft.com/office/drawing/2014/main" id="{4CD6D026-ED72-47E6-A7BC-D765B72B3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623" y="5477981"/>
            <a:ext cx="2213137" cy="1327730"/>
          </a:xfrm>
          <a:prstGeom prst="rect">
            <a:avLst/>
          </a:prstGeom>
        </p:spPr>
      </p:pic>
      <p:pic>
        <p:nvPicPr>
          <p:cNvPr id="7" name="Grafik 6">
            <a:extLst>
              <a:ext uri="{FF2B5EF4-FFF2-40B4-BE49-F238E27FC236}">
                <a16:creationId xmlns:a16="http://schemas.microsoft.com/office/drawing/2014/main" id="{8D11BD78-ADDA-4035-8290-F0DAE3F7CF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4206283"/>
            <a:ext cx="1586011" cy="1586011"/>
          </a:xfrm>
          <a:prstGeom prst="rect">
            <a:avLst/>
          </a:prstGeom>
        </p:spPr>
      </p:pic>
      <p:pic>
        <p:nvPicPr>
          <p:cNvPr id="9" name="Grafik 8">
            <a:extLst>
              <a:ext uri="{FF2B5EF4-FFF2-40B4-BE49-F238E27FC236}">
                <a16:creationId xmlns:a16="http://schemas.microsoft.com/office/drawing/2014/main" id="{9E382AD2-023A-4C53-B1B4-2C7006F27B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703808"/>
            <a:ext cx="355250" cy="502475"/>
          </a:xfrm>
          <a:prstGeom prst="rect">
            <a:avLst/>
          </a:prstGeom>
        </p:spPr>
      </p:pic>
    </p:spTree>
    <p:extLst>
      <p:ext uri="{BB962C8B-B14F-4D97-AF65-F5344CB8AC3E}">
        <p14:creationId xmlns:p14="http://schemas.microsoft.com/office/powerpoint/2010/main" val="112572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A6385C-79B3-3A4F-9B7A-0275C475B1E1}"/>
              </a:ext>
            </a:extLst>
          </p:cNvPr>
          <p:cNvSpPr>
            <a:spLocks noGrp="1"/>
          </p:cNvSpPr>
          <p:nvPr>
            <p:ph type="body" sz="quarter" idx="18"/>
          </p:nvPr>
        </p:nvSpPr>
        <p:spPr/>
        <p:txBody>
          <a:bodyPr/>
          <a:lstStyle/>
          <a:p>
            <a:r>
              <a:rPr lang="de-DE" dirty="0"/>
              <a:t>Inhalt</a:t>
            </a:r>
          </a:p>
        </p:txBody>
      </p:sp>
      <p:sp>
        <p:nvSpPr>
          <p:cNvPr id="3" name="Textplatzhalter 2">
            <a:extLst>
              <a:ext uri="{FF2B5EF4-FFF2-40B4-BE49-F238E27FC236}">
                <a16:creationId xmlns:a16="http://schemas.microsoft.com/office/drawing/2014/main" id="{19FFD625-475D-8A4C-9435-71E4F2CDD2ED}"/>
              </a:ext>
            </a:extLst>
          </p:cNvPr>
          <p:cNvSpPr>
            <a:spLocks noGrp="1"/>
          </p:cNvSpPr>
          <p:nvPr>
            <p:ph type="body" sz="quarter" idx="17"/>
          </p:nvPr>
        </p:nvSpPr>
        <p:spPr/>
        <p:txBody>
          <a:bodyPr/>
          <a:lstStyle/>
          <a:p>
            <a:pPr>
              <a:lnSpc>
                <a:spcPct val="100000"/>
              </a:lnSpc>
            </a:pPr>
            <a:r>
              <a:rPr lang="de-DE" sz="2400" dirty="0"/>
              <a:t>Bedeutung der Muttermilchernährung für Frühgeborene</a:t>
            </a:r>
          </a:p>
          <a:p>
            <a:pPr>
              <a:lnSpc>
                <a:spcPct val="100000"/>
              </a:lnSpc>
            </a:pPr>
            <a:r>
              <a:rPr lang="de-DE" sz="2400" dirty="0">
                <a:solidFill>
                  <a:schemeClr val="accent2"/>
                </a:solidFill>
              </a:rPr>
              <a:t>Anatomie der Brust</a:t>
            </a:r>
          </a:p>
          <a:p>
            <a:pPr>
              <a:lnSpc>
                <a:spcPct val="100000"/>
              </a:lnSpc>
            </a:pPr>
            <a:r>
              <a:rPr lang="de-DE" sz="2400" dirty="0">
                <a:solidFill>
                  <a:schemeClr val="accent2"/>
                </a:solidFill>
              </a:rPr>
              <a:t>Physiologie der Laktation</a:t>
            </a:r>
          </a:p>
        </p:txBody>
      </p:sp>
      <p:sp>
        <p:nvSpPr>
          <p:cNvPr id="4" name="Fußzeilenplatzhalter 1">
            <a:extLst>
              <a:ext uri="{FF2B5EF4-FFF2-40B4-BE49-F238E27FC236}">
                <a16:creationId xmlns:a16="http://schemas.microsoft.com/office/drawing/2014/main" id="{6E524E40-046C-4ACA-BA2D-4323CCE3DC98}"/>
              </a:ext>
            </a:extLst>
          </p:cNvPr>
          <p:cNvSpPr>
            <a:spLocks noGrp="1"/>
          </p:cNvSpPr>
          <p:nvPr>
            <p:ph type="ftr" idx="15"/>
          </p:nvPr>
        </p:nvSpPr>
        <p:spPr bwMode="auto">
          <a:xfrm>
            <a:off x="977231" y="6295322"/>
            <a:ext cx="2330516" cy="322204"/>
          </a:xfrm>
        </p:spPr>
        <p:txBody>
          <a:bodyPr/>
          <a:lstStyle/>
          <a:p>
            <a:pPr>
              <a:defRPr/>
            </a:pPr>
            <a:r>
              <a:rPr lang="en-US" dirty="0"/>
              <a:t>MODUL 1</a:t>
            </a:r>
            <a:endParaRPr dirty="0"/>
          </a:p>
        </p:txBody>
      </p:sp>
    </p:spTree>
    <p:extLst>
      <p:ext uri="{BB962C8B-B14F-4D97-AF65-F5344CB8AC3E}">
        <p14:creationId xmlns:p14="http://schemas.microsoft.com/office/powerpoint/2010/main" val="46194186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0" name="Textplatzhalter 29"/>
          <p:cNvSpPr>
            <a:spLocks noGrp="1"/>
          </p:cNvSpPr>
          <p:nvPr>
            <p:ph type="body" sz="quarter" idx="18"/>
          </p:nvPr>
        </p:nvSpPr>
        <p:spPr bwMode="auto"/>
        <p:txBody>
          <a:bodyPr/>
          <a:lstStyle/>
          <a:p>
            <a:pPr>
              <a:defRPr/>
            </a:pPr>
            <a:r>
              <a:rPr lang="de-DE" dirty="0"/>
              <a:t>Bedeutung der Muttermilchernährung für Frühgeborene</a:t>
            </a:r>
            <a:endParaRPr dirty="0"/>
          </a:p>
        </p:txBody>
      </p:sp>
      <p:sp>
        <p:nvSpPr>
          <p:cNvPr id="31" name="Textplatzhalter 30"/>
          <p:cNvSpPr>
            <a:spLocks noGrp="1"/>
          </p:cNvSpPr>
          <p:nvPr>
            <p:ph type="body" sz="quarter" idx="19"/>
          </p:nvPr>
        </p:nvSpPr>
        <p:spPr bwMode="auto"/>
        <p:txBody>
          <a:bodyPr/>
          <a:lstStyle/>
          <a:p>
            <a:pPr>
              <a:defRPr/>
            </a:pPr>
            <a:r>
              <a:rPr lang="de-DE"/>
              <a:t>01</a:t>
            </a:r>
            <a:endParaRPr/>
          </a:p>
        </p:txBody>
      </p:sp>
      <p:pic>
        <p:nvPicPr>
          <p:cNvPr id="3" name="Bildplatzhalter 2"/>
          <p:cNvPicPr>
            <a:picLocks noGrp="1" noChangeAspect="1"/>
          </p:cNvPicPr>
          <p:nvPr>
            <p:ph type="pic" sz="quarter" idx="10"/>
          </p:nvPr>
        </p:nvPicPr>
        <p:blipFill>
          <a:blip r:embed="rId2"/>
          <a:srcRect t="21551" b="21551"/>
          <a:stretch/>
        </p:blipFill>
        <p:spPr bwMode="auto">
          <a:xfrm>
            <a:off x="1200150" y="2681555"/>
            <a:ext cx="9791700" cy="41764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extplatzhalter 9"/>
          <p:cNvSpPr>
            <a:spLocks noGrp="1"/>
          </p:cNvSpPr>
          <p:nvPr>
            <p:ph type="body" sz="quarter" idx="12"/>
          </p:nvPr>
        </p:nvSpPr>
        <p:spPr bwMode="auto"/>
        <p:txBody>
          <a:bodyPr/>
          <a:lstStyle/>
          <a:p>
            <a:pPr>
              <a:defRPr/>
            </a:pPr>
            <a:r>
              <a:rPr lang="de-DE"/>
              <a:t>Bedeutung der Muttermilchernährung</a:t>
            </a:r>
            <a:endParaRPr/>
          </a:p>
        </p:txBody>
      </p:sp>
      <p:sp>
        <p:nvSpPr>
          <p:cNvPr id="9" name="Textplatzhalter 8"/>
          <p:cNvSpPr>
            <a:spLocks noGrp="1"/>
          </p:cNvSpPr>
          <p:nvPr>
            <p:ph type="body" sz="quarter" idx="11"/>
          </p:nvPr>
        </p:nvSpPr>
        <p:spPr bwMode="auto"/>
        <p:txBody>
          <a:bodyPr/>
          <a:lstStyle/>
          <a:p>
            <a:pPr>
              <a:defRPr/>
            </a:pPr>
            <a:r>
              <a:rPr lang="de-DE"/>
              <a:t>01</a:t>
            </a:r>
            <a:endParaRPr/>
          </a:p>
        </p:txBody>
      </p:sp>
      <p:sp>
        <p:nvSpPr>
          <p:cNvPr id="11" name="Textplatzhalter 10"/>
          <p:cNvSpPr>
            <a:spLocks noGrp="1"/>
          </p:cNvSpPr>
          <p:nvPr>
            <p:ph type="body" sz="quarter" idx="13"/>
          </p:nvPr>
        </p:nvSpPr>
        <p:spPr bwMode="auto"/>
        <p:txBody>
          <a:bodyPr/>
          <a:lstStyle/>
          <a:p>
            <a:pPr>
              <a:defRPr/>
            </a:pPr>
            <a:r>
              <a:rPr lang="de-DE"/>
              <a:t> </a:t>
            </a:r>
            <a:endParaRPr/>
          </a:p>
        </p:txBody>
      </p:sp>
      <p:sp>
        <p:nvSpPr>
          <p:cNvPr id="6" name="Fußzeilenplatzhalter 5"/>
          <p:cNvSpPr>
            <a:spLocks noGrp="1"/>
          </p:cNvSpPr>
          <p:nvPr>
            <p:ph type="ftr" idx="15"/>
          </p:nvPr>
        </p:nvSpPr>
        <p:spPr bwMode="auto"/>
        <p:txBody>
          <a:bodyPr/>
          <a:lstStyle/>
          <a:p>
            <a:pPr>
              <a:lnSpc>
                <a:spcPct val="135000"/>
              </a:lnSpc>
              <a:buSzTx/>
              <a:defRPr/>
            </a:pPr>
            <a:r>
              <a:rPr lang="en-US" dirty="0"/>
              <a:t>MODUL 1</a:t>
            </a:r>
            <a:endParaRPr dirty="0"/>
          </a:p>
        </p:txBody>
      </p:sp>
      <p:sp>
        <p:nvSpPr>
          <p:cNvPr id="7" name="Foliennummernplatzhalter 6"/>
          <p:cNvSpPr>
            <a:spLocks noGrp="1"/>
          </p:cNvSpPr>
          <p:nvPr>
            <p:ph type="sldNum" idx="16"/>
          </p:nvPr>
        </p:nvSpPr>
        <p:spPr bwMode="auto"/>
        <p:txBody>
          <a:bodyPr/>
          <a:lstStyle/>
          <a:p>
            <a:pPr>
              <a:defRPr/>
            </a:pPr>
            <a:fld id="{00000000-1234-1234-1234-123412341234}" type="slidenum">
              <a:rPr lang="en-US"/>
              <a:t>8</a:t>
            </a:fld>
            <a:endParaRPr lang="en-US"/>
          </a:p>
        </p:txBody>
      </p:sp>
      <p:sp>
        <p:nvSpPr>
          <p:cNvPr id="12" name="Textplatzhalter 11"/>
          <p:cNvSpPr>
            <a:spLocks noGrp="1"/>
          </p:cNvSpPr>
          <p:nvPr>
            <p:ph type="body" sz="quarter" idx="17"/>
          </p:nvPr>
        </p:nvSpPr>
        <p:spPr bwMode="auto">
          <a:xfrm>
            <a:off x="4329874" y="225425"/>
            <a:ext cx="7317480" cy="6392863"/>
          </a:xfrm>
        </p:spPr>
        <p:txBody>
          <a:bodyPr/>
          <a:lstStyle/>
          <a:p>
            <a:pPr marL="457200" lvl="1" indent="0">
              <a:buNone/>
              <a:defRPr/>
            </a:pPr>
            <a:r>
              <a:rPr lang="de-DE" sz="3200" b="1" dirty="0"/>
              <a:t>Optimales Stillen ist so wichtig, dass es jedes Jahr das Leben von </a:t>
            </a:r>
            <a:r>
              <a:rPr lang="de-DE" sz="3200" b="1" u="sng" dirty="0"/>
              <a:t>820 000 Kindern</a:t>
            </a:r>
            <a:r>
              <a:rPr lang="de-DE" sz="3200" b="1" dirty="0"/>
              <a:t> unter 5 Jahren retten könnte!</a:t>
            </a:r>
            <a:endParaRPr dirty="0"/>
          </a:p>
          <a:p>
            <a:pPr marL="457200" lvl="1" indent="0">
              <a:buNone/>
              <a:defRPr/>
            </a:pPr>
            <a:endParaRPr lang="de-DE" sz="3200" b="1" dirty="0"/>
          </a:p>
          <a:p>
            <a:pPr marL="457200" lvl="1" indent="0">
              <a:lnSpc>
                <a:spcPct val="100000"/>
              </a:lnSpc>
              <a:spcBef>
                <a:spcPts val="1000"/>
              </a:spcBef>
              <a:buNone/>
              <a:defRPr/>
            </a:pPr>
            <a:r>
              <a:rPr lang="de-DE" sz="2400" dirty="0"/>
              <a:t>WHO und UNICEF empfehlen:</a:t>
            </a:r>
            <a:endParaRPr dirty="0"/>
          </a:p>
          <a:p>
            <a:pPr lvl="1">
              <a:lnSpc>
                <a:spcPct val="100000"/>
              </a:lnSpc>
              <a:spcBef>
                <a:spcPts val="1000"/>
              </a:spcBef>
              <a:defRPr/>
            </a:pPr>
            <a:r>
              <a:rPr lang="de-DE" sz="2400" dirty="0"/>
              <a:t>frühzeitiger Beginn des Stillens innerhalb von 1 Stunde nach der Geburt</a:t>
            </a:r>
            <a:endParaRPr dirty="0"/>
          </a:p>
          <a:p>
            <a:pPr lvl="1">
              <a:lnSpc>
                <a:spcPct val="100000"/>
              </a:lnSpc>
              <a:spcBef>
                <a:spcPts val="1000"/>
              </a:spcBef>
              <a:defRPr/>
            </a:pPr>
            <a:r>
              <a:rPr lang="de-DE" sz="2400" dirty="0"/>
              <a:t>ausschließliches Stillen in den ersten 6 Lebensmonaten</a:t>
            </a:r>
            <a:endParaRPr dirty="0"/>
          </a:p>
          <a:p>
            <a:pPr marL="457200" lvl="1" indent="0">
              <a:buNone/>
              <a:defRPr/>
            </a:pPr>
            <a:endParaRPr lang="de-DE" sz="800" dirty="0"/>
          </a:p>
          <a:p>
            <a:pPr marL="457200" lvl="1" indent="0">
              <a:buNone/>
              <a:defRPr/>
            </a:pPr>
            <a:endParaRPr lang="de-DE" sz="2000" dirty="0"/>
          </a:p>
          <a:p>
            <a:pPr marL="457200" lvl="1" indent="0">
              <a:buNone/>
              <a:defRPr/>
            </a:pPr>
            <a:endParaRPr lang="de-DE" sz="2000" dirty="0"/>
          </a:p>
          <a:p>
            <a:pPr marL="457200" lvl="1" indent="0">
              <a:buNone/>
              <a:defRPr/>
            </a:pPr>
            <a:endParaRPr lang="de-DE" sz="2000" dirty="0"/>
          </a:p>
          <a:p>
            <a:pPr marL="457200" lvl="1" indent="0">
              <a:buNone/>
              <a:defRPr/>
            </a:pPr>
            <a:endParaRPr lang="de-DE" sz="2000" dirty="0"/>
          </a:p>
        </p:txBody>
      </p:sp>
      <p:sp>
        <p:nvSpPr>
          <p:cNvPr id="15" name="Textfeld 14"/>
          <p:cNvSpPr txBox="1"/>
          <p:nvPr/>
        </p:nvSpPr>
        <p:spPr bwMode="auto">
          <a:xfrm>
            <a:off x="4660669" y="6295321"/>
            <a:ext cx="7302732" cy="338554"/>
          </a:xfrm>
          <a:prstGeom prst="rect">
            <a:avLst/>
          </a:prstGeom>
          <a:noFill/>
        </p:spPr>
        <p:txBody>
          <a:bodyPr wrap="square" rtlCol="0">
            <a:spAutoFit/>
          </a:bodyPr>
          <a:lstStyle/>
          <a:p>
            <a:pPr marL="0" lvl="1">
              <a:buNone/>
              <a:defRPr/>
            </a:pPr>
            <a:r>
              <a:rPr lang="de-DE" sz="1600" dirty="0">
                <a:solidFill>
                  <a:srgbClr val="2B5A70"/>
                </a:solidFill>
              </a:rPr>
              <a:t>Quelle: WHO, 2021</a:t>
            </a:r>
          </a:p>
        </p:txBody>
      </p:sp>
      <p:grpSp>
        <p:nvGrpSpPr>
          <p:cNvPr id="3" name="Gruppieren 2"/>
          <p:cNvGrpSpPr/>
          <p:nvPr/>
        </p:nvGrpSpPr>
        <p:grpSpPr bwMode="auto">
          <a:xfrm>
            <a:off x="4794658" y="4710356"/>
            <a:ext cx="4742811" cy="1454948"/>
            <a:chOff x="4744781" y="4285177"/>
            <a:chExt cx="4412867" cy="896363"/>
          </a:xfrm>
        </p:grpSpPr>
        <p:sp>
          <p:nvSpPr>
            <p:cNvPr id="2" name="Textfeld 1"/>
            <p:cNvSpPr txBox="1"/>
            <p:nvPr/>
          </p:nvSpPr>
          <p:spPr bwMode="auto">
            <a:xfrm>
              <a:off x="4744995" y="4285177"/>
              <a:ext cx="4412653" cy="896363"/>
            </a:xfrm>
            <a:prstGeom prst="rect">
              <a:avLst/>
            </a:prstGeom>
            <a:noFill/>
          </p:spPr>
          <p:txBody>
            <a:bodyPr wrap="square" tIns="72000" bIns="216000" rtlCol="0" anchor="ctr">
              <a:spAutoFit/>
            </a:bodyPr>
            <a:lstStyle/>
            <a:p>
              <a:pPr algn="l">
                <a:lnSpc>
                  <a:spcPct val="135000"/>
                </a:lnSpc>
                <a:defRPr/>
              </a:pPr>
              <a:r>
                <a:rPr lang="de-DE" sz="3200" b="1"/>
                <a:t>… und bei Frühgeborenen?</a:t>
              </a:r>
              <a:endParaRPr/>
            </a:p>
          </p:txBody>
        </p:sp>
        <p:sp>
          <p:nvSpPr>
            <p:cNvPr id="18" name="Rechteck: abgerundete Ecken 17"/>
            <p:cNvSpPr/>
            <p:nvPr/>
          </p:nvSpPr>
          <p:spPr bwMode="auto">
            <a:xfrm>
              <a:off x="4744781" y="4335746"/>
              <a:ext cx="4412867" cy="750627"/>
            </a:xfrm>
            <a:prstGeom prst="roundRect">
              <a:avLst>
                <a:gd name="adj" fmla="val 16667"/>
              </a:avLst>
            </a:prstGeom>
            <a:noFill/>
            <a:ln w="5715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216000" rtlCol="0" anchor="ctr"/>
            <a:lstStyle/>
            <a:p>
              <a:pPr algn="ctr">
                <a:defRPr/>
              </a:pPr>
              <a:endParaRPr lang="de-DE" sz="4400">
                <a:latin typeface="+mj-lt"/>
              </a:endParaRPr>
            </a:p>
          </p:txBody>
        </p:sp>
      </p:grpSp>
      <p:pic>
        <p:nvPicPr>
          <p:cNvPr id="4" name="Aufgezeichneter Sound">
            <a:hlinkClick r:id="" action="ppaction://media"/>
            <a:extLst>
              <a:ext uri="{FF2B5EF4-FFF2-40B4-BE49-F238E27FC236}">
                <a16:creationId xmlns:a16="http://schemas.microsoft.com/office/drawing/2014/main" id="{4D51821C-A86F-AA29-C128-3226AA2B2E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0000" y="180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http://schemas.openxmlformats.org/officeDocument/2006/math" xmlns:w="http://schemas.openxmlformats.org/wordprocessingml/2006/main">
      <p:transition spd="slow"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5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B6AD0599-CF8B-234C-B042-F2847AD6A146}"/>
              </a:ext>
            </a:extLst>
          </p:cNvPr>
          <p:cNvPicPr>
            <a:picLocks noGrp="1" noChangeAspect="1"/>
          </p:cNvPicPr>
          <p:nvPr>
            <p:ph type="pic" sz="quarter" idx="14"/>
          </p:nvPr>
        </p:nvPicPr>
        <p:blipFill>
          <a:blip r:embed="rId5"/>
          <a:srcRect t="7968" b="7968"/>
          <a:stretch>
            <a:fillRect/>
          </a:stretch>
        </p:blipFill>
        <p:spPr>
          <a:xfrm>
            <a:off x="230188" y="3500438"/>
            <a:ext cx="3889375" cy="2451100"/>
          </a:xfrm>
        </p:spPr>
      </p:pic>
      <p:sp>
        <p:nvSpPr>
          <p:cNvPr id="3" name="Textplatzhalter 2">
            <a:extLst>
              <a:ext uri="{FF2B5EF4-FFF2-40B4-BE49-F238E27FC236}">
                <a16:creationId xmlns:a16="http://schemas.microsoft.com/office/drawing/2014/main" id="{F9ED7633-FCE7-B547-AAF7-E9617B8173B8}"/>
              </a:ext>
            </a:extLst>
          </p:cNvPr>
          <p:cNvSpPr>
            <a:spLocks noGrp="1"/>
          </p:cNvSpPr>
          <p:nvPr>
            <p:ph type="body" sz="quarter" idx="12"/>
          </p:nvPr>
        </p:nvSpPr>
        <p:spPr/>
        <p:txBody>
          <a:bodyPr/>
          <a:lstStyle/>
          <a:p>
            <a:r>
              <a:rPr lang="de-DE" dirty="0"/>
              <a:t>Bedeutung der Muttermilchernährung für Frühgeborene</a:t>
            </a:r>
          </a:p>
        </p:txBody>
      </p:sp>
      <p:sp>
        <p:nvSpPr>
          <p:cNvPr id="4" name="Textplatzhalter 3">
            <a:extLst>
              <a:ext uri="{FF2B5EF4-FFF2-40B4-BE49-F238E27FC236}">
                <a16:creationId xmlns:a16="http://schemas.microsoft.com/office/drawing/2014/main" id="{1594DB51-4FCE-4A4D-B574-C712F0BD6DAC}"/>
              </a:ext>
            </a:extLst>
          </p:cNvPr>
          <p:cNvSpPr>
            <a:spLocks noGrp="1"/>
          </p:cNvSpPr>
          <p:nvPr>
            <p:ph type="body" sz="quarter" idx="11"/>
          </p:nvPr>
        </p:nvSpPr>
        <p:spPr/>
        <p:txBody>
          <a:bodyPr/>
          <a:lstStyle/>
          <a:p>
            <a:r>
              <a:rPr lang="de-DE" dirty="0"/>
              <a:t>01</a:t>
            </a:r>
          </a:p>
        </p:txBody>
      </p:sp>
      <p:sp>
        <p:nvSpPr>
          <p:cNvPr id="5" name="Textplatzhalter 4">
            <a:extLst>
              <a:ext uri="{FF2B5EF4-FFF2-40B4-BE49-F238E27FC236}">
                <a16:creationId xmlns:a16="http://schemas.microsoft.com/office/drawing/2014/main" id="{AB3E218C-D886-F348-8FFF-6EF1CA2439F2}"/>
              </a:ext>
            </a:extLst>
          </p:cNvPr>
          <p:cNvSpPr>
            <a:spLocks noGrp="1"/>
          </p:cNvSpPr>
          <p:nvPr>
            <p:ph type="body" sz="quarter" idx="13"/>
          </p:nvPr>
        </p:nvSpPr>
        <p:spPr/>
        <p:txBody>
          <a:bodyPr/>
          <a:lstStyle/>
          <a:p>
            <a:r>
              <a:rPr lang="de-DE" dirty="0"/>
              <a:t>Muttermilch</a:t>
            </a:r>
          </a:p>
        </p:txBody>
      </p:sp>
      <p:sp>
        <p:nvSpPr>
          <p:cNvPr id="6" name="Textplatzhalter 5">
            <a:extLst>
              <a:ext uri="{FF2B5EF4-FFF2-40B4-BE49-F238E27FC236}">
                <a16:creationId xmlns:a16="http://schemas.microsoft.com/office/drawing/2014/main" id="{1DF65207-4D4F-0246-86DD-6B096D07206F}"/>
              </a:ext>
            </a:extLst>
          </p:cNvPr>
          <p:cNvSpPr>
            <a:spLocks noGrp="1"/>
          </p:cNvSpPr>
          <p:nvPr>
            <p:ph type="body" sz="quarter" idx="17"/>
          </p:nvPr>
        </p:nvSpPr>
        <p:spPr/>
        <p:txBody>
          <a:bodyPr anchor="ctr"/>
          <a:lstStyle/>
          <a:p>
            <a:pPr marL="914400" lvl="1" indent="-368300">
              <a:lnSpc>
                <a:spcPct val="100000"/>
              </a:lnSpc>
              <a:spcBef>
                <a:spcPts val="1000"/>
              </a:spcBef>
              <a:buSzPts val="2200"/>
            </a:pPr>
            <a:r>
              <a:rPr lang="de-DE" sz="2400" b="1" dirty="0"/>
              <a:t>einzigartige</a:t>
            </a:r>
            <a:r>
              <a:rPr lang="de-DE" sz="2400" dirty="0"/>
              <a:t>, </a:t>
            </a:r>
            <a:r>
              <a:rPr lang="de-DE" sz="2400" b="1" dirty="0"/>
              <a:t>dynamische</a:t>
            </a:r>
            <a:r>
              <a:rPr lang="de-DE" sz="2400" dirty="0"/>
              <a:t>,</a:t>
            </a:r>
            <a:r>
              <a:rPr lang="de-DE" sz="2400" b="1" dirty="0"/>
              <a:t> bioaktive </a:t>
            </a:r>
            <a:r>
              <a:rPr lang="de-DE" sz="2400" dirty="0"/>
              <a:t>Flüssigkeit</a:t>
            </a:r>
          </a:p>
          <a:p>
            <a:pPr marL="914400" lvl="1" indent="-368300">
              <a:lnSpc>
                <a:spcPct val="100000"/>
              </a:lnSpc>
              <a:spcBef>
                <a:spcPts val="1000"/>
              </a:spcBef>
              <a:buSzPts val="2200"/>
            </a:pPr>
            <a:r>
              <a:rPr lang="de-DE" sz="2400" dirty="0"/>
              <a:t>Zusammensetzung ändert sich innerhalb der Stillmahlzeit, im Tagesrhythmus und im Laufe der Stillzeit</a:t>
            </a:r>
          </a:p>
          <a:p>
            <a:pPr marL="914400" lvl="1" indent="-368300">
              <a:lnSpc>
                <a:spcPct val="100000"/>
              </a:lnSpc>
              <a:spcBef>
                <a:spcPts val="1000"/>
              </a:spcBef>
              <a:buSzPts val="2200"/>
            </a:pPr>
            <a:r>
              <a:rPr lang="de-DE" sz="2400" dirty="0"/>
              <a:t>passt sich an die Bedürfnisse des Kindes an</a:t>
            </a:r>
          </a:p>
          <a:p>
            <a:pPr marL="914400" lvl="1" indent="-368300">
              <a:lnSpc>
                <a:spcPct val="100000"/>
              </a:lnSpc>
              <a:spcBef>
                <a:spcPts val="1000"/>
              </a:spcBef>
              <a:buSzPts val="2200"/>
            </a:pPr>
            <a:r>
              <a:rPr lang="de-DE" sz="2400" dirty="0"/>
              <a:t>Menge reguliert sich über Nachfrage </a:t>
            </a:r>
          </a:p>
          <a:p>
            <a:pPr marL="0" indent="0">
              <a:buNone/>
            </a:pPr>
            <a:endParaRPr lang="de-DE" dirty="0"/>
          </a:p>
        </p:txBody>
      </p:sp>
      <p:sp>
        <p:nvSpPr>
          <p:cNvPr id="11" name="Foliennummernplatzhalter 6">
            <a:extLst>
              <a:ext uri="{FF2B5EF4-FFF2-40B4-BE49-F238E27FC236}">
                <a16:creationId xmlns:a16="http://schemas.microsoft.com/office/drawing/2014/main" id="{CA36CD72-E3AB-0D42-9B4A-53EB7DFB9550}"/>
              </a:ext>
            </a:extLst>
          </p:cNvPr>
          <p:cNvSpPr>
            <a:spLocks noGrp="1"/>
          </p:cNvSpPr>
          <p:nvPr>
            <p:ph type="sldNum" idx="16"/>
          </p:nvPr>
        </p:nvSpPr>
        <p:spPr bwMode="auto">
          <a:xfrm>
            <a:off x="3364680" y="6295322"/>
            <a:ext cx="535808" cy="322204"/>
          </a:xfrm>
        </p:spPr>
        <p:txBody>
          <a:bodyPr/>
          <a:lstStyle/>
          <a:p>
            <a:pPr>
              <a:defRPr/>
            </a:pPr>
            <a:fld id="{00000000-1234-1234-1234-123412341234}" type="slidenum">
              <a:rPr lang="en-US"/>
              <a:t>9</a:t>
            </a:fld>
            <a:endParaRPr lang="en-US" dirty="0"/>
          </a:p>
        </p:txBody>
      </p:sp>
      <p:sp>
        <p:nvSpPr>
          <p:cNvPr id="12" name="Fußzeilenplatzhalter 5">
            <a:extLst>
              <a:ext uri="{FF2B5EF4-FFF2-40B4-BE49-F238E27FC236}">
                <a16:creationId xmlns:a16="http://schemas.microsoft.com/office/drawing/2014/main" id="{29E6AE83-9331-F54D-97BF-14D11B42DE1C}"/>
              </a:ext>
            </a:extLst>
          </p:cNvPr>
          <p:cNvSpPr>
            <a:spLocks noGrp="1"/>
          </p:cNvSpPr>
          <p:nvPr>
            <p:ph type="ftr" idx="15"/>
          </p:nvPr>
        </p:nvSpPr>
        <p:spPr bwMode="auto">
          <a:xfrm>
            <a:off x="964705" y="6295322"/>
            <a:ext cx="2330516" cy="322204"/>
          </a:xfrm>
        </p:spPr>
        <p:txBody>
          <a:bodyPr/>
          <a:lstStyle/>
          <a:p>
            <a:pPr>
              <a:lnSpc>
                <a:spcPct val="135000"/>
              </a:lnSpc>
              <a:buSzTx/>
              <a:defRPr/>
            </a:pPr>
            <a:r>
              <a:rPr lang="en-US" dirty="0"/>
              <a:t>MODUL 1</a:t>
            </a:r>
            <a:endParaRPr dirty="0"/>
          </a:p>
        </p:txBody>
      </p:sp>
      <p:pic>
        <p:nvPicPr>
          <p:cNvPr id="2" name="Aufgezeichneter Sound">
            <a:hlinkClick r:id="" action="ppaction://media"/>
            <a:extLst>
              <a:ext uri="{FF2B5EF4-FFF2-40B4-BE49-F238E27FC236}">
                <a16:creationId xmlns:a16="http://schemas.microsoft.com/office/drawing/2014/main" id="{8B542A8F-FC20-D031-DBFE-2811CF55A6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0000" y="900000"/>
            <a:ext cx="406400" cy="406400"/>
          </a:xfrm>
          <a:prstGeom prst="rect">
            <a:avLst/>
          </a:prstGeom>
        </p:spPr>
      </p:pic>
    </p:spTree>
    <p:extLst>
      <p:ext uri="{BB962C8B-B14F-4D97-AF65-F5344CB8AC3E}">
        <p14:creationId xmlns:p14="http://schemas.microsoft.com/office/powerpoint/2010/main" val="120555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sign Neo Milk">
  <a:themeElements>
    <a:clrScheme name="NeoMilk2">
      <a:dk1>
        <a:srgbClr val="2B5A70"/>
      </a:dk1>
      <a:lt1>
        <a:sysClr val="window" lastClr="FFFFFF"/>
      </a:lt1>
      <a:dk2>
        <a:srgbClr val="83B0C2"/>
      </a:dk2>
      <a:lt2>
        <a:srgbClr val="E7E6E6"/>
      </a:lt2>
      <a:accent1>
        <a:srgbClr val="2B5A70"/>
      </a:accent1>
      <a:accent2>
        <a:srgbClr val="83B0C2"/>
      </a:accent2>
      <a:accent3>
        <a:srgbClr val="F3C45E"/>
      </a:accent3>
      <a:accent4>
        <a:srgbClr val="C3F9FF"/>
      </a:accent4>
      <a:accent5>
        <a:srgbClr val="A5A5A5"/>
      </a:accent5>
      <a:accent6>
        <a:srgbClr val="BAA1BD"/>
      </a:accent6>
      <a:hlink>
        <a:srgbClr val="4472C4"/>
      </a:hlink>
      <a:folHlink>
        <a:srgbClr val="BAA1BD"/>
      </a:folHlink>
    </a:clrScheme>
    <a:fontScheme name="NeoMilk_v2">
      <a:majorFont>
        <a:latin typeface="Source Sans Pro SemiBold"/>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outerShdw blurRad="139700" dist="25400" dir="5400000" algn="t" rotWithShape="0">
            <a:prstClr val="black">
              <a:alpha val="32000"/>
            </a:prstClr>
          </a:outerShdw>
        </a:effectLst>
      </a:spPr>
      <a:bodyPr rtlCol="0" anchor="ctr"/>
      <a:lstStyle>
        <a:defPPr algn="ctr">
          <a:defRPr sz="40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ct val="135000"/>
          </a:lnSpc>
          <a:defRPr sz="2000" dirty="0" err="1" smtClean="0"/>
        </a:defPPr>
      </a:lstStyle>
    </a:txDef>
  </a:objectDefaults>
  <a:extraClrSchemeLst/>
  <a:extLst>
    <a:ext uri="{05A4C25C-085E-4340-85A3-A5531E510DB2}">
      <thm15:themeFamily xmlns:thm15="http://schemas.microsoft.com/office/thememl/2012/main" name="Design Neo Milk" id="{259D58F6-6985-4E42-876B-4E78DC0F06CA}" vid="{E637448B-A598-AC4F-8CE1-7E0EF723CF0B}"/>
    </a:ext>
  </a:ext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Design Neo Milk</Template>
  <TotalTime>0</TotalTime>
  <Words>3503</Words>
  <Application>Microsoft Office PowerPoint</Application>
  <PresentationFormat>Breitbild</PresentationFormat>
  <Paragraphs>602</Paragraphs>
  <Slides>56</Slides>
  <Notes>34</Notes>
  <HiddenSlides>0</HiddenSlides>
  <MMClips>34</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56</vt:i4>
      </vt:variant>
    </vt:vector>
  </HeadingPairs>
  <TitlesOfParts>
    <vt:vector size="63" baseType="lpstr">
      <vt:lpstr>Arial</vt:lpstr>
      <vt:lpstr>Calibri</vt:lpstr>
      <vt:lpstr>Source Sans Pro</vt:lpstr>
      <vt:lpstr>Source Sans Pro Light</vt:lpstr>
      <vt:lpstr>Source Sans Pro SemiBold</vt:lpstr>
      <vt:lpstr>Times New Roman</vt:lpstr>
      <vt:lpstr>Design Neo Milk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 1  Stellenwert der Muttermilchernährung  Physiologie der Laktation  Logo Neo-Milk</dc:title>
  <dc:creator>Stirner, Anna</dc:creator>
  <cp:lastModifiedBy>Zahr, Kira</cp:lastModifiedBy>
  <cp:revision>31</cp:revision>
  <cp:lastPrinted>2022-03-03T15:20:37Z</cp:lastPrinted>
  <dcterms:modified xsi:type="dcterms:W3CDTF">2022-08-08T11:24:20Z</dcterms:modified>
</cp:coreProperties>
</file>