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 id="2147483704" r:id="rId3"/>
    <p:sldMasterId id="2147483730"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383" r:id="rId39"/>
    <p:sldId id="291" r:id="rId40"/>
    <p:sldId id="292" r:id="rId41"/>
    <p:sldId id="293" r:id="rId42"/>
  </p:sldIdLst>
  <p:sldSz cx="12192000" cy="6858000"/>
  <p:notesSz cx="12192000" cy="6858000"/>
  <p:embeddedFontLst>
    <p:embeddedFont>
      <p:font typeface="Source Sans Pro SemiBold" panose="020B0604020202020204" charset="0"/>
      <p:regular r:id="rId44"/>
      <p:bold r:id="rId45"/>
      <p:italic r:id="rId46"/>
      <p:boldItalic r:id="rId47"/>
    </p:embeddedFont>
    <p:embeddedFont>
      <p:font typeface="Source Sans Pro" panose="020B0604020202020204" charset="0"/>
      <p:regular r:id="rId48"/>
      <p:bold r:id="rId49"/>
      <p:italic r:id="rId50"/>
      <p:boldItalic r:id="rId51"/>
    </p:embeddedFont>
    <p:embeddedFont>
      <p:font typeface="Source Sans Pro Light" panose="020B0604020202020204" charset="0"/>
      <p:regular r:id="rId52"/>
      <p:italic r:id="rId53"/>
    </p:embeddedFont>
    <p:embeddedFont>
      <p:font typeface="Calibri" panose="020F0502020204030204" pitchFamily="34" charset="0"/>
      <p:regular r:id="rId54"/>
      <p:bold r:id="rId55"/>
      <p:italic r:id="rId56"/>
      <p:boldItalic r:id="rId57"/>
    </p:embeddedFont>
  </p:embeddedFontLst>
  <p:defaultTex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6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atin typeface="Source Sans Pro"/>
              </a:defRPr>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atin typeface="Source Sans Pro"/>
              </a:defRPr>
            </a:lvl1pPr>
          </a:lstStyle>
          <a:p>
            <a:pPr>
              <a:defRPr/>
            </a:pPr>
            <a:fld id="{D25DE6DA-8F30-4AD5-A657-E15477E5A00F}" type="datetimeFigureOut">
              <a:rPr lang="de-DE"/>
              <a:t>08.08.2022</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atin typeface="Source Sans Pro"/>
              </a:defRPr>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atin typeface="Source Sans Pro"/>
              </a:defRPr>
            </a:lvl1pPr>
          </a:lstStyle>
          <a:p>
            <a:pPr>
              <a:defRPr/>
            </a:pPr>
            <a:fld id="{BE4573C0-E890-49ED-B9C9-465EC5E8EBB3}"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Source Sans Pro"/>
        <a:ea typeface="+mn-ea"/>
        <a:cs typeface="+mn-cs"/>
      </a:defRPr>
    </a:lvl1pPr>
    <a:lvl2pPr marL="457200" algn="l" defTabSz="914400">
      <a:defRPr sz="1200">
        <a:solidFill>
          <a:schemeClr val="tx1"/>
        </a:solidFill>
        <a:latin typeface="Source Sans Pro"/>
        <a:ea typeface="+mn-ea"/>
        <a:cs typeface="+mn-cs"/>
      </a:defRPr>
    </a:lvl2pPr>
    <a:lvl3pPr marL="914400" algn="l" defTabSz="914400">
      <a:defRPr sz="1200">
        <a:solidFill>
          <a:schemeClr val="tx1"/>
        </a:solidFill>
        <a:latin typeface="Source Sans Pro"/>
        <a:ea typeface="+mn-ea"/>
        <a:cs typeface="+mn-cs"/>
      </a:defRPr>
    </a:lvl3pPr>
    <a:lvl4pPr marL="1371600" algn="l" defTabSz="914400">
      <a:defRPr sz="1200">
        <a:solidFill>
          <a:schemeClr val="tx1"/>
        </a:solidFill>
        <a:latin typeface="Source Sans Pro"/>
        <a:ea typeface="+mn-ea"/>
        <a:cs typeface="+mn-cs"/>
      </a:defRPr>
    </a:lvl4pPr>
    <a:lvl5pPr marL="1828800" algn="l" defTabSz="914400">
      <a:defRPr sz="1200">
        <a:solidFill>
          <a:schemeClr val="tx1"/>
        </a:solidFill>
        <a:latin typeface="Source Sans Pro"/>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Unter Bonding versteht man das Zusammenbringen von Eltern und Kind. Man schafft so eine innere Gefühlsverbindung, die für die weitere Entwicklung des Kindes von großer Bedeutung ist. </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8</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a:solidFill>
                  <a:schemeClr val="tx1"/>
                </a:solidFill>
                <a:latin typeface="Source Sans Pro"/>
                <a:ea typeface="Arial"/>
                <a:cs typeface="Arial"/>
              </a:rPr>
              <a:t>Ob Frühgeborene im Kreissaal angelegt werden können, hängt von ihrem gesundheitlichen Zustand und der Art der Versorgung ab. Zum Känguruhen in den Hautkontakt können in der Regel die meisten Frühgeborenen unter Beobachtung angelegt werden, wenn die Mutter dazu in der Lage ist. Zum Anlegen an die Brust sind stabile late-preterms unter Anleitung durchaus in der Lage</a:t>
            </a: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30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FF0000"/>
              </a:solidFill>
              <a:highlight>
                <a:srgbClr val="FFFF00"/>
              </a:highlight>
            </a:endParaRPr>
          </a:p>
        </p:txBody>
      </p:sp>
      <p:sp>
        <p:nvSpPr>
          <p:cNvPr id="4" name="Foliennummernplatzhalt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de-DE"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009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Wir wissen, dass die Situation im Kreißsaal nicht immer einen ausreichenden Erstkontakt zwischen Eltern und Kind zulässt. Auch im weiteren Verlauf kann der Gesundheitszustand von Mutter und Kind eine Zusammenführung erschweren. Sie sollten aber um die Wichtigkeit der Massnahmen wissen, denn auch kleine Aktionen können einen wichtigen Beitrag zum Bonding leisten</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a:solidFill>
                  <a:schemeClr val="tx1"/>
                </a:solidFill>
                <a:latin typeface="Source Sans Pro"/>
                <a:ea typeface="Arial"/>
                <a:cs typeface="Arial"/>
              </a:rPr>
              <a:t>Eine Frühgeburt trifft viele Eltern ohne Vorwarnung, zwischen der Diagnosestellung und der Geburt des Kindes liegen oft nur wenige Tage bis Stunden. Die Angst um das Überleben des Kindes ist groß. In dieser Phase stärkt ein früher und regelmäßiger Hautkontakt die wichtige Bindung der Familie. </a:t>
            </a: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12</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Ein erfolgreiches Bonding ist entscheidend für die weitere Entwicklung der Kinder. Bonding geschieht größtenteils über Hautkontakt. Ein Ergebnis unserer Mütterbefragung ist, dass der Zeitpunkt des ersten Hautkontaktes bei der Hälfte der Befragten erst im Laufe der ersten Woche nach der Geburt geschehen ist. Für die Entwicklung der Kinder und einen erfolgreichen Start in die Laktation ist ein früher und kontinuierlich stattfindender Hautkontakt allerdings sehr wichtig</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13</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a:solidFill>
                  <a:schemeClr val="tx1"/>
                </a:solidFill>
                <a:latin typeface="Source Sans Pro"/>
                <a:ea typeface="Arial"/>
                <a:cs typeface="Arial"/>
              </a:rPr>
              <a:t>Das Bonding Frühgeborener stellt alle Beteiligten vor hohe Herausforderungen., da es sehr zeit- und personalintensiv ist und oft räumliche und logistische Hindernisse im Weg stehen.  Auch hier könne kleine Maßnahmen erste Effekte erzielen</a:t>
            </a: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sz="1200">
                <a:solidFill>
                  <a:schemeClr val="tx1"/>
                </a:solidFill>
                <a:latin typeface="Source Sans Pro"/>
                <a:ea typeface="Arial"/>
                <a:cs typeface="Arial"/>
              </a:rPr>
              <a:t>Es konnte in vielen Studien gezeigt werden, dass sich das frühe Zusammenbringen von Kind und Eltern positiv auf die weitere Entwicklung (Outcome) des Kindes auswirkt, den Aufbau und die Erhaltung einer gesunden Eltern-Kind-Beziehung und vor allem das erfolgreiche Stillen fördert. </a:t>
            </a: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Auch wenn das Kind nicht immer zum Känguruhen herausgegeben werden kann, gibt es doch etliche Möglichkeiten, einen Hautkontakt herzustellen</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19</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200">
                <a:solidFill>
                  <a:schemeClr val="tx1"/>
                </a:solidFill>
                <a:latin typeface="Source Sans Pro"/>
                <a:ea typeface="Arial"/>
                <a:cs typeface="Arial"/>
              </a:rPr>
              <a:t>24h Rooming-in bedeutet, dass ein Elternteil kontinuierlich bei dem stationär liegenden Frühgeborenen sein kann und dort mit stationär aufgenommen ist. Eine Schlafmöglichkeit und eine entsprechende Versorgung mit Mahlzeiten und einem Badezimmer sind gegeben.</a:t>
            </a:r>
            <a:endParaRPr/>
          </a:p>
          <a:p>
            <a:pPr marL="0" marR="0" lvl="0" indent="0" algn="l" defTabSz="914400">
              <a:lnSpc>
                <a:spcPct val="100000"/>
              </a:lnSpc>
              <a:spcBef>
                <a:spcPts val="0"/>
              </a:spcBef>
              <a:spcAft>
                <a:spcPts val="0"/>
              </a:spcAft>
              <a:buClrTx/>
              <a:buSzTx/>
              <a:buFontTx/>
              <a:buNone/>
              <a:defRPr/>
            </a:pPr>
            <a:r>
              <a:rPr lang="de-DE" sz="1200">
                <a:solidFill>
                  <a:schemeClr val="tx1"/>
                </a:solidFill>
                <a:latin typeface="Source Sans Pro"/>
                <a:ea typeface="Arial"/>
                <a:cs typeface="Arial"/>
              </a:rPr>
              <a:t>Eine enge Einbindung in die Pflege des Kindes durch die Eltern fördert die Bindung zum Kind und beugt psychischen Problemen der Eltern vor. </a:t>
            </a:r>
            <a:endParaRPr/>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24</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DE" sz="1200">
                <a:solidFill>
                  <a:schemeClr val="tx1"/>
                </a:solidFill>
                <a:latin typeface="Source Sans Pro"/>
                <a:ea typeface="Arial"/>
                <a:cs typeface="Arial"/>
              </a:rPr>
              <a:t>Die enge Bindung der Mutter zum Kind fördert den Still- und Laktationserfolg und verbessert die Handlungsfähigkeit der Eltern. Die so gesteigerte kindliche Gewichtszunahme und verbesserte Entwicklung der Kinder sorgen für einen verkürzten Krankenhausaufenthalt.</a:t>
            </a:r>
            <a:endParaRPr/>
          </a:p>
          <a:p>
            <a:pPr>
              <a:defRPr/>
            </a:pPr>
            <a:endParaRPr lang="de-DE"/>
          </a:p>
        </p:txBody>
      </p:sp>
      <p:sp>
        <p:nvSpPr>
          <p:cNvPr id="4" name="Foliennummernplatzhalter 3"/>
          <p:cNvSpPr>
            <a:spLocks noGrp="1"/>
          </p:cNvSpPr>
          <p:nvPr>
            <p:ph type="sldNum" sz="quarter" idx="5"/>
          </p:nvPr>
        </p:nvSpPr>
        <p:spPr bwMode="auto"/>
        <p:txBody>
          <a:bodyPr/>
          <a:lstStyle/>
          <a:p>
            <a:pPr>
              <a:defRPr/>
            </a:pPr>
            <a:fld id="{BE4573C0-E890-49ED-B9C9-465EC5E8EBB3}" type="slidenum">
              <a:rPr lang="de-DE"/>
              <a:t>25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1"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Fazi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Fazit einfügen</a:t>
            </a: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6" name="Rechteck: abgerundete Ecken 5">
            <a:extLst>
              <a:ext uri="{FF2B5EF4-FFF2-40B4-BE49-F238E27FC236}">
                <a16:creationId xmlns:a16="http://schemas.microsoft.com/office/drawing/2014/main" id="{57955CDA-BEF3-466D-A85F-9599D0131870}"/>
              </a:ext>
            </a:extLst>
          </p:cNvPr>
          <p:cNvSpPr/>
          <p:nvPr/>
        </p:nvSpPr>
        <p:spPr>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a:extLs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pic>
        <p:nvPicPr>
          <p:cNvPr id="5" name="Grafik 4">
            <a:extLst>
              <a:ext uri="{FF2B5EF4-FFF2-40B4-BE49-F238E27FC236}">
                <a16:creationId xmlns:a16="http://schemas.microsoft.com/office/drawing/2014/main" id="{87BA7198-E48A-4E52-A5ED-4865BFF0E283}"/>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5772" t="6664" r="-4775" b="6447"/>
          <a:stretch/>
        </p:blipFill>
        <p:spPr>
          <a:xfrm>
            <a:off x="814726" y="3675126"/>
            <a:ext cx="2717197" cy="2135679"/>
          </a:xfrm>
          <a:prstGeom prst="rect">
            <a:avLst/>
          </a:prstGeom>
          <a:effectLst>
            <a:outerShdw blurRad="139700" dist="25400" dir="5400000" rotWithShape="0">
              <a:srgbClr val="000000">
                <a:alpha val="32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8062150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PhAnim="0" preserve="1" userDrawn="1">
  <p:cSld name="1_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mn-ea"/>
              <a:cs typeface="+mn-cs"/>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20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dirty="0"/>
              <a:t>99</a:t>
            </a:r>
            <a:endParaRPr dirty="0"/>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dirty="0"/>
              <a:t>Merke: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extLst>
      <p:ext uri="{BB962C8B-B14F-4D97-AF65-F5344CB8AC3E}">
        <p14:creationId xmlns:p14="http://schemas.microsoft.com/office/powerpoint/2010/main" val="987353140"/>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Zitat">
    <p:bg>
      <p:bgRef idx="1001">
        <a:schemeClr val="bg1"/>
      </p:bgRef>
    </p:bg>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w="38100">
            <a:solidFill>
              <a:schemeClr val="accent3"/>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Stillförderung auf der NICU</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3" name="Textfeld 2">
            <a:extLst>
              <a:ext uri="{FF2B5EF4-FFF2-40B4-BE49-F238E27FC236}">
                <a16:creationId xmlns:a16="http://schemas.microsoft.com/office/drawing/2014/main" id="{18CF1002-5E20-8C4F-ACFB-C00F097E9A84}"/>
              </a:ext>
            </a:extLst>
          </p:cNvPr>
          <p:cNvSpPr txBox="1"/>
          <p:nvPr userDrawn="1"/>
        </p:nvSpPr>
        <p:spPr>
          <a:xfrm>
            <a:off x="7491093" y="416504"/>
            <a:ext cx="2315037" cy="924933"/>
          </a:xfrm>
          <a:prstGeom prst="rect">
            <a:avLst/>
          </a:prstGeom>
          <a:noFill/>
        </p:spPr>
        <p:txBody>
          <a:bodyPr wrap="square" rtlCol="0">
            <a:spAutoFit/>
          </a:bodyPr>
          <a:lstStyle/>
          <a:p>
            <a:pPr algn="l">
              <a:lnSpc>
                <a:spcPct val="135000"/>
              </a:lnSpc>
            </a:pPr>
            <a:r>
              <a:rPr lang="de-DE" sz="4400" b="1" dirty="0">
                <a:solidFill>
                  <a:schemeClr val="tx1"/>
                </a:solidFill>
                <a:latin typeface="+mj-lt"/>
              </a:rPr>
              <a:t>Merke</a:t>
            </a:r>
          </a:p>
        </p:txBody>
      </p:sp>
      <p:pic>
        <p:nvPicPr>
          <p:cNvPr id="6" name="Grafik 5">
            <a:extLst>
              <a:ext uri="{FF2B5EF4-FFF2-40B4-BE49-F238E27FC236}">
                <a16:creationId xmlns:a16="http://schemas.microsoft.com/office/drawing/2014/main" id="{2B8BF6DF-A606-934E-A507-4E4668DE34AB}"/>
              </a:ext>
            </a:extLst>
          </p:cNvPr>
          <p:cNvPicPr>
            <a:picLocks noChangeAspect="1"/>
          </p:cNvPicPr>
          <p:nvPr userDrawn="1"/>
        </p:nvPicPr>
        <p:blipFill>
          <a:blip r:embed="rId3"/>
          <a:stretch>
            <a:fillRect/>
          </a:stretch>
        </p:blipFill>
        <p:spPr>
          <a:xfrm>
            <a:off x="9393227" y="512933"/>
            <a:ext cx="2248921" cy="1800000"/>
          </a:xfrm>
          <a:prstGeom prst="rect">
            <a:avLst/>
          </a:prstGeom>
          <a:ln w="38100">
            <a:solidFill>
              <a:schemeClr val="accent3"/>
            </a:solidFill>
          </a:ln>
        </p:spPr>
      </p:pic>
    </p:spTree>
    <p:extLst>
      <p:ext uri="{BB962C8B-B14F-4D97-AF65-F5344CB8AC3E}">
        <p14:creationId xmlns:p14="http://schemas.microsoft.com/office/powerpoint/2010/main" val="2573942127"/>
      </p:ext>
    </p:extLst>
  </p:cSld>
  <p:clrMapOvr>
    <a:overrideClrMapping bg1="lt1" tx1="dk1" bg2="lt2" tx2="dk2" accent1="accent1" accent2="accent2" accent3="accent3" accent4="accent4" accent5="accent5" accent6="accent6" hlink="hlink" folHlink="folHlink"/>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userDrawn="1"/>
        </p:nvSpPr>
        <p:spPr>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 name="Freihandform: Form 8">
            <a:extLst>
              <a:ext uri="{FF2B5EF4-FFF2-40B4-BE49-F238E27FC236}">
                <a16:creationId xmlns:a16="http://schemas.microsoft.com/office/drawing/2014/main" id="{8A112183-0724-4D86-A354-7F5BDF744C72}"/>
              </a:ext>
            </a:extLst>
          </p:cNvPr>
          <p:cNvSpPr/>
          <p:nvPr/>
        </p:nvSpPr>
        <p:spPr>
          <a:xfrm>
            <a:off x="447810" y="975963"/>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userDrawn="1"/>
        </p:nvSpPr>
        <p:spPr>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
        <p:nvSpPr>
          <p:cNvPr id="11" name="Freihandform: Form 10">
            <a:extLst>
              <a:ext uri="{FF2B5EF4-FFF2-40B4-BE49-F238E27FC236}">
                <a16:creationId xmlns:a16="http://schemas.microsoft.com/office/drawing/2014/main" id="{4D985FE1-B35D-4D38-9D1F-73A6E44BEC3B}"/>
              </a:ext>
            </a:extLst>
          </p:cNvPr>
          <p:cNvSpPr/>
          <p:nvPr/>
        </p:nvSpPr>
        <p:spPr>
          <a:xfrm rot="10800000">
            <a:off x="10684236" y="4851037"/>
            <a:ext cx="514047"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2" name="Freihandform: Form 11">
            <a:extLst>
              <a:ext uri="{FF2B5EF4-FFF2-40B4-BE49-F238E27FC236}">
                <a16:creationId xmlns:a16="http://schemas.microsoft.com/office/drawing/2014/main" id="{E4B102EB-5D99-42A0-9925-3167D7BD0410}"/>
              </a:ext>
            </a:extLst>
          </p:cNvPr>
          <p:cNvSpPr/>
          <p:nvPr/>
        </p:nvSpPr>
        <p:spPr>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spTree>
    <p:extLst>
      <p:ext uri="{BB962C8B-B14F-4D97-AF65-F5344CB8AC3E}">
        <p14:creationId xmlns:p14="http://schemas.microsoft.com/office/powerpoint/2010/main" val="269685592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1" name="!! R1">
            <a:extLst>
              <a:ext uri="{FF2B5EF4-FFF2-40B4-BE49-F238E27FC236}">
                <a16:creationId xmlns:a16="http://schemas.microsoft.com/office/drawing/2014/main" id="{97B9FF12-00D1-487C-9192-5F8AF3E5178F}"/>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2" name="Textplatzhalter 9">
            <a:extLst>
              <a:ext uri="{FF2B5EF4-FFF2-40B4-BE49-F238E27FC236}">
                <a16:creationId xmlns:a16="http://schemas.microsoft.com/office/drawing/2014/main" id="{82067DE3-D810-4937-BB05-A67F22A33382}"/>
              </a:ext>
            </a:extLst>
          </p:cNvPr>
          <p:cNvSpPr>
            <a:spLocks noGrp="1"/>
          </p:cNvSpPr>
          <p:nvPr>
            <p:ph type="body" sz="quarter" idx="19"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Headline Team</a:t>
            </a:r>
          </a:p>
        </p:txBody>
      </p:sp>
      <p:sp>
        <p:nvSpPr>
          <p:cNvPr id="20" name="!! R1">
            <a:extLst>
              <a:ext uri="{FF2B5EF4-FFF2-40B4-BE49-F238E27FC236}">
                <a16:creationId xmlns:a16="http://schemas.microsoft.com/office/drawing/2014/main" id="{2945F39F-A6B1-479D-8D27-80E0AEA3204A}"/>
              </a:ext>
            </a:extLst>
          </p:cNvPr>
          <p:cNvSpPr/>
          <p:nvPr/>
        </p:nvSpPr>
        <p:spPr>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1" name="Bildplatzhalter 25">
            <a:extLst>
              <a:ext uri="{FF2B5EF4-FFF2-40B4-BE49-F238E27FC236}">
                <a16:creationId xmlns:a16="http://schemas.microsoft.com/office/drawing/2014/main" id="{980B15DF-EC87-400C-996E-2D26C750A408}"/>
              </a:ext>
            </a:extLst>
          </p:cNvPr>
          <p:cNvSpPr>
            <a:spLocks noGrp="1"/>
          </p:cNvSpPr>
          <p:nvPr>
            <p:ph type="pic" sz="quarter" idx="21"/>
          </p:nvPr>
        </p:nvSpPr>
        <p:spPr>
          <a:xfrm>
            <a:off x="372751"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2" name="Textplatzhalter 2">
            <a:extLst>
              <a:ext uri="{FF2B5EF4-FFF2-40B4-BE49-F238E27FC236}">
                <a16:creationId xmlns:a16="http://schemas.microsoft.com/office/drawing/2014/main" id="{43C0C926-F554-45CB-86D7-6B97C5657A75}"/>
              </a:ext>
            </a:extLst>
          </p:cNvPr>
          <p:cNvSpPr>
            <a:spLocks noGrp="1"/>
          </p:cNvSpPr>
          <p:nvPr>
            <p:ph type="body" sz="quarter" idx="22" hasCustomPrompt="1"/>
          </p:nvPr>
        </p:nvSpPr>
        <p:spPr>
          <a:xfrm>
            <a:off x="372751"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3" name="!! R1">
            <a:extLst>
              <a:ext uri="{FF2B5EF4-FFF2-40B4-BE49-F238E27FC236}">
                <a16:creationId xmlns:a16="http://schemas.microsoft.com/office/drawing/2014/main" id="{A71E6296-A753-42E6-AC6E-07A036357431}"/>
              </a:ext>
            </a:extLst>
          </p:cNvPr>
          <p:cNvSpPr/>
          <p:nvPr/>
        </p:nvSpPr>
        <p:spPr>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Bildplatzhalter 25">
            <a:extLst>
              <a:ext uri="{FF2B5EF4-FFF2-40B4-BE49-F238E27FC236}">
                <a16:creationId xmlns:a16="http://schemas.microsoft.com/office/drawing/2014/main" id="{C595C560-D6BA-4F1F-9717-CA05AD130556}"/>
              </a:ext>
            </a:extLst>
          </p:cNvPr>
          <p:cNvSpPr>
            <a:spLocks noGrp="1"/>
          </p:cNvSpPr>
          <p:nvPr>
            <p:ph type="pic" sz="quarter" idx="23"/>
          </p:nvPr>
        </p:nvSpPr>
        <p:spPr>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5" name="Textplatzhalter 2">
            <a:extLst>
              <a:ext uri="{FF2B5EF4-FFF2-40B4-BE49-F238E27FC236}">
                <a16:creationId xmlns:a16="http://schemas.microsoft.com/office/drawing/2014/main" id="{7BB19259-6747-4450-B5D5-FE94CA7CB77B}"/>
              </a:ext>
            </a:extLst>
          </p:cNvPr>
          <p:cNvSpPr>
            <a:spLocks noGrp="1"/>
          </p:cNvSpPr>
          <p:nvPr>
            <p:ph type="body" sz="quarter" idx="24" hasCustomPrompt="1"/>
          </p:nvPr>
        </p:nvSpPr>
        <p:spPr>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6" name="!! R1">
            <a:extLst>
              <a:ext uri="{FF2B5EF4-FFF2-40B4-BE49-F238E27FC236}">
                <a16:creationId xmlns:a16="http://schemas.microsoft.com/office/drawing/2014/main" id="{827332E9-7FEA-4B0B-A935-A71BBEBDFF8B}"/>
              </a:ext>
            </a:extLst>
          </p:cNvPr>
          <p:cNvSpPr/>
          <p:nvPr/>
        </p:nvSpPr>
        <p:spPr>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Bildplatzhalter 25">
            <a:extLst>
              <a:ext uri="{FF2B5EF4-FFF2-40B4-BE49-F238E27FC236}">
                <a16:creationId xmlns:a16="http://schemas.microsoft.com/office/drawing/2014/main" id="{06EB6EEB-58AD-4BD7-85EF-BA3FCB50AEF5}"/>
              </a:ext>
            </a:extLst>
          </p:cNvPr>
          <p:cNvSpPr>
            <a:spLocks noGrp="1"/>
          </p:cNvSpPr>
          <p:nvPr>
            <p:ph type="pic" sz="quarter" idx="25"/>
          </p:nvPr>
        </p:nvSpPr>
        <p:spPr>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28" name="Textplatzhalter 2">
            <a:extLst>
              <a:ext uri="{FF2B5EF4-FFF2-40B4-BE49-F238E27FC236}">
                <a16:creationId xmlns:a16="http://schemas.microsoft.com/office/drawing/2014/main" id="{BBEBE9CA-921B-46D8-8373-3645FE909736}"/>
              </a:ext>
            </a:extLst>
          </p:cNvPr>
          <p:cNvSpPr>
            <a:spLocks noGrp="1"/>
          </p:cNvSpPr>
          <p:nvPr>
            <p:ph type="body" sz="quarter" idx="26" hasCustomPrompt="1"/>
          </p:nvPr>
        </p:nvSpPr>
        <p:spPr>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29" name="!! R1">
            <a:extLst>
              <a:ext uri="{FF2B5EF4-FFF2-40B4-BE49-F238E27FC236}">
                <a16:creationId xmlns:a16="http://schemas.microsoft.com/office/drawing/2014/main" id="{D12A6276-B313-43AB-87DA-509D71D2E0BD}"/>
              </a:ext>
            </a:extLst>
          </p:cNvPr>
          <p:cNvSpPr/>
          <p:nvPr/>
        </p:nvSpPr>
        <p:spPr>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2" name="Bildplatzhalter 25">
            <a:extLst>
              <a:ext uri="{FF2B5EF4-FFF2-40B4-BE49-F238E27FC236}">
                <a16:creationId xmlns:a16="http://schemas.microsoft.com/office/drawing/2014/main" id="{880BB7B3-88E3-4227-A60D-93FA94743D31}"/>
              </a:ext>
            </a:extLst>
          </p:cNvPr>
          <p:cNvSpPr>
            <a:spLocks noGrp="1"/>
          </p:cNvSpPr>
          <p:nvPr>
            <p:ph type="pic" sz="quarter" idx="27"/>
          </p:nvPr>
        </p:nvSpPr>
        <p:spPr>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3" name="Textplatzhalter 2">
            <a:extLst>
              <a:ext uri="{FF2B5EF4-FFF2-40B4-BE49-F238E27FC236}">
                <a16:creationId xmlns:a16="http://schemas.microsoft.com/office/drawing/2014/main" id="{00E95CE8-FC90-4AD8-9C9A-40229E666D57}"/>
              </a:ext>
            </a:extLst>
          </p:cNvPr>
          <p:cNvSpPr>
            <a:spLocks noGrp="1"/>
          </p:cNvSpPr>
          <p:nvPr>
            <p:ph type="body" sz="quarter" idx="28" hasCustomPrompt="1"/>
          </p:nvPr>
        </p:nvSpPr>
        <p:spPr>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4" name="!! R1">
            <a:extLst>
              <a:ext uri="{FF2B5EF4-FFF2-40B4-BE49-F238E27FC236}">
                <a16:creationId xmlns:a16="http://schemas.microsoft.com/office/drawing/2014/main" id="{E84A789E-4B7F-48F6-98B4-C186C728940D}"/>
              </a:ext>
            </a:extLst>
          </p:cNvPr>
          <p:cNvSpPr/>
          <p:nvPr/>
        </p:nvSpPr>
        <p:spPr>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5" name="Bildplatzhalter 25">
            <a:extLst>
              <a:ext uri="{FF2B5EF4-FFF2-40B4-BE49-F238E27FC236}">
                <a16:creationId xmlns:a16="http://schemas.microsoft.com/office/drawing/2014/main" id="{FCD86436-FB7A-4BF2-B326-1BEA848C5309}"/>
              </a:ext>
            </a:extLst>
          </p:cNvPr>
          <p:cNvSpPr>
            <a:spLocks noGrp="1"/>
          </p:cNvSpPr>
          <p:nvPr>
            <p:ph type="pic" sz="quarter" idx="29"/>
          </p:nvPr>
        </p:nvSpPr>
        <p:spPr>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6" name="Textplatzhalter 2">
            <a:extLst>
              <a:ext uri="{FF2B5EF4-FFF2-40B4-BE49-F238E27FC236}">
                <a16:creationId xmlns:a16="http://schemas.microsoft.com/office/drawing/2014/main" id="{B9D7E4E7-6BC8-44A0-928B-BB3B58ACAD73}"/>
              </a:ext>
            </a:extLst>
          </p:cNvPr>
          <p:cNvSpPr>
            <a:spLocks noGrp="1"/>
          </p:cNvSpPr>
          <p:nvPr>
            <p:ph type="body" sz="quarter" idx="30" hasCustomPrompt="1"/>
          </p:nvPr>
        </p:nvSpPr>
        <p:spPr>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
        <p:nvSpPr>
          <p:cNvPr id="37" name="!! R1">
            <a:extLst>
              <a:ext uri="{FF2B5EF4-FFF2-40B4-BE49-F238E27FC236}">
                <a16:creationId xmlns:a16="http://schemas.microsoft.com/office/drawing/2014/main" id="{F516A816-34D1-4317-8029-1B1439E0ED43}"/>
              </a:ext>
            </a:extLst>
          </p:cNvPr>
          <p:cNvSpPr/>
          <p:nvPr/>
        </p:nvSpPr>
        <p:spPr>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8" name="Bildplatzhalter 25">
            <a:extLst>
              <a:ext uri="{FF2B5EF4-FFF2-40B4-BE49-F238E27FC236}">
                <a16:creationId xmlns:a16="http://schemas.microsoft.com/office/drawing/2014/main" id="{D1158245-D2E4-4E6A-ABA2-9CF2C860F4DA}"/>
              </a:ext>
            </a:extLst>
          </p:cNvPr>
          <p:cNvSpPr>
            <a:spLocks noGrp="1"/>
          </p:cNvSpPr>
          <p:nvPr>
            <p:ph type="pic" sz="quarter" idx="31"/>
          </p:nvPr>
        </p:nvSpPr>
        <p:spPr>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r>
              <a:rPr lang="de-DE"/>
              <a:t>Bild durch Klicken auf Symbol hinzufügen</a:t>
            </a:r>
          </a:p>
        </p:txBody>
      </p:sp>
      <p:sp>
        <p:nvSpPr>
          <p:cNvPr id="39" name="Textplatzhalter 2">
            <a:extLst>
              <a:ext uri="{FF2B5EF4-FFF2-40B4-BE49-F238E27FC236}">
                <a16:creationId xmlns:a16="http://schemas.microsoft.com/office/drawing/2014/main" id="{40859CB7-30E8-433A-95B5-5229C0D56F00}"/>
              </a:ext>
            </a:extLst>
          </p:cNvPr>
          <p:cNvSpPr>
            <a:spLocks noGrp="1"/>
          </p:cNvSpPr>
          <p:nvPr>
            <p:ph type="body" sz="quarter" idx="32" hasCustomPrompt="1"/>
          </p:nvPr>
        </p:nvSpPr>
        <p:spPr>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r>
              <a:rPr lang="de-DE" dirty="0"/>
              <a:t>Vorname, Name</a:t>
            </a:r>
          </a:p>
          <a:p>
            <a:pPr lvl="0"/>
            <a:r>
              <a:rPr lang="de-DE" dirty="0"/>
              <a:t>Position</a:t>
            </a:r>
          </a:p>
          <a:p>
            <a:pPr lvl="0"/>
            <a:r>
              <a:rPr lang="de-DE" dirty="0"/>
              <a:t>Kontakt</a:t>
            </a:r>
          </a:p>
        </p:txBody>
      </p:sp>
    </p:spTree>
    <p:extLst>
      <p:ext uri="{BB962C8B-B14F-4D97-AF65-F5344CB8AC3E}">
        <p14:creationId xmlns:p14="http://schemas.microsoft.com/office/powerpoint/2010/main" val="260073910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Outro">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330320" y="2903400"/>
            <a:ext cx="11732400" cy="1051200"/>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969802" y="2903400"/>
            <a:ext cx="8453437" cy="1051200"/>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Outro / Danksagung</a:t>
            </a:r>
          </a:p>
        </p:txBody>
      </p:sp>
      <p:sp>
        <p:nvSpPr>
          <p:cNvPr id="6" name="!! R2">
            <a:extLst>
              <a:ext uri="{FF2B5EF4-FFF2-40B4-BE49-F238E27FC236}">
                <a16:creationId xmlns:a16="http://schemas.microsoft.com/office/drawing/2014/main" id="{803CEF8A-E2B9-460C-9172-9560519DD660}"/>
              </a:ext>
            </a:extLst>
          </p:cNvPr>
          <p:cNvSpPr/>
          <p:nvPr/>
        </p:nvSpPr>
        <p:spPr>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Google Shape;25;p3">
            <a:extLst>
              <a:ext uri="{FF2B5EF4-FFF2-40B4-BE49-F238E27FC236}">
                <a16:creationId xmlns:a16="http://schemas.microsoft.com/office/drawing/2014/main" id="{00993113-717C-48F2-8CBF-8754E7E1AB5E}"/>
              </a:ext>
            </a:extLst>
          </p:cNvPr>
          <p:cNvSpPr txBox="1">
            <a:spLocks noGrp="1"/>
          </p:cNvSpPr>
          <p:nvPr>
            <p:ph type="ftr" idx="15"/>
          </p:nvPr>
        </p:nvSpPr>
        <p:spPr>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1" name="Google Shape;24;p3">
            <a:extLst>
              <a:ext uri="{FF2B5EF4-FFF2-40B4-BE49-F238E27FC236}">
                <a16:creationId xmlns:a16="http://schemas.microsoft.com/office/drawing/2014/main" id="{F333B1A1-FA92-4E47-AD40-7482F323FE79}"/>
              </a:ext>
            </a:extLst>
          </p:cNvPr>
          <p:cNvSpPr txBox="1">
            <a:spLocks noGrp="1"/>
          </p:cNvSpPr>
          <p:nvPr>
            <p:ph type="dt" idx="16"/>
          </p:nvPr>
        </p:nvSpPr>
        <p:spPr>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12" name="Textplatzhalter 22">
            <a:extLst>
              <a:ext uri="{FF2B5EF4-FFF2-40B4-BE49-F238E27FC236}">
                <a16:creationId xmlns:a16="http://schemas.microsoft.com/office/drawing/2014/main" id="{AB5D45E3-F208-4DF7-A43C-6CD33275C977}"/>
              </a:ext>
            </a:extLst>
          </p:cNvPr>
          <p:cNvSpPr>
            <a:spLocks noGrp="1"/>
          </p:cNvSpPr>
          <p:nvPr>
            <p:ph type="body" sz="quarter" idx="19" hasCustomPrompt="1"/>
          </p:nvPr>
        </p:nvSpPr>
        <p:spPr>
          <a:xfrm>
            <a:off x="1200150" y="6328706"/>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pic>
        <p:nvPicPr>
          <p:cNvPr id="16" name="Grafik 15">
            <a:extLst>
              <a:ext uri="{FF2B5EF4-FFF2-40B4-BE49-F238E27FC236}">
                <a16:creationId xmlns:a16="http://schemas.microsoft.com/office/drawing/2014/main" id="{A082FEA6-D727-44CF-80AD-76E132C34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62794565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4110">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pressum_Disclaimer">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l="1" r="-12999" b="-5570"/>
          <a:stretch/>
        </p:blipFill>
        <p:spPr>
          <a:xfrm>
            <a:off x="538089" y="6295322"/>
            <a:ext cx="976386" cy="372178"/>
          </a:xfrm>
          <a:prstGeom prst="rect">
            <a:avLst/>
          </a:prstGeom>
        </p:spPr>
      </p:pic>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Impressum Platzhalter</a:t>
            </a:r>
          </a:p>
        </p:txBody>
      </p:sp>
      <p:sp>
        <p:nvSpPr>
          <p:cNvPr id="114" name="Textplatzhalter 2">
            <a:extLst>
              <a:ext uri="{FF2B5EF4-FFF2-40B4-BE49-F238E27FC236}">
                <a16:creationId xmlns:a16="http://schemas.microsoft.com/office/drawing/2014/main" id="{A086A379-3935-4298-944C-1F390E4A6CBE}"/>
              </a:ext>
            </a:extLst>
          </p:cNvPr>
          <p:cNvSpPr>
            <a:spLocks noGrp="1"/>
          </p:cNvSpPr>
          <p:nvPr>
            <p:ph type="body" sz="quarter" idx="17"/>
          </p:nvPr>
        </p:nvSpPr>
        <p:spPr>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916379931"/>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99955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4">
          <p15:clr>
            <a:srgbClr val="FBAE40"/>
          </p15:clr>
        </p15:guide>
        <p15:guide id="4" pos="3552">
          <p15:clr>
            <a:srgbClr val="FBAE40"/>
          </p15:clr>
        </p15:guide>
        <p15:guide id="5" pos="4128">
          <p15:clr>
            <a:srgbClr val="FBAE40"/>
          </p15:clr>
        </p15:guide>
        <p15:guide id="6" pos="7536">
          <p15:clr>
            <a:srgbClr val="FBAE40"/>
          </p15:clr>
        </p15:guide>
        <p15:guide id="7" orient="horz">
          <p15:clr>
            <a:srgbClr val="FBAE40"/>
          </p15:clr>
        </p15:guide>
        <p15:guide id="8" orient="horz" pos="4320">
          <p15:clr>
            <a:srgbClr val="FBAE40"/>
          </p15:clr>
        </p15:guide>
        <p15:guide id="9" orient="horz" pos="144">
          <p15:clr>
            <a:srgbClr val="FBAE40"/>
          </p15:clr>
        </p15:guide>
        <p15:guide id="10" orient="horz" pos="1872">
          <p15:clr>
            <a:srgbClr val="FBAE40"/>
          </p15:clr>
        </p15:guide>
        <p15:guide id="11" orient="horz" pos="2448">
          <p15:clr>
            <a:srgbClr val="FBAE40"/>
          </p15:clr>
        </p15:guide>
        <p15:guide id="12" orient="horz" pos="417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PhAnim="0" userDrawn="1">
  <p:cSld name="3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extLst>
      <p:ext uri="{BB962C8B-B14F-4D97-AF65-F5344CB8AC3E}">
        <p14:creationId xmlns:p14="http://schemas.microsoft.com/office/powerpoint/2010/main" val="81302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442913" y="2903806"/>
            <a:ext cx="11520487"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976438" y="2965831"/>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2"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3_Cover-Slide mit Bild">
    <p:spTree>
      <p:nvGrpSpPr>
        <p:cNvPr id="1" name=""/>
        <p:cNvGrpSpPr/>
        <p:nvPr/>
      </p:nvGrpSpPr>
      <p:grpSpPr bwMode="auto">
        <a:xfrm>
          <a:off x="0" y="0"/>
          <a:ext cx="0" cy="0"/>
          <a:chOff x="0" y="0"/>
          <a:chExt cx="0" cy="0"/>
        </a:xfrm>
      </p:grpSpPr>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pic>
        <p:nvPicPr>
          <p:cNvPr id="5" name="Grafik 4"/>
          <p:cNvPicPr>
            <a:picLocks noChangeAspect="1"/>
          </p:cNvPicPr>
          <p:nvPr userDrawn="1"/>
        </p:nvPicPr>
        <p:blipFill>
          <a:blip r:embed="rId3"/>
          <a:stretch/>
        </p:blipFill>
        <p:spPr bwMode="auto">
          <a:xfrm>
            <a:off x="6119206" y="6621"/>
            <a:ext cx="6096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04</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Cover-Slide mit Bild">
    <p:spTree>
      <p:nvGrpSpPr>
        <p:cNvPr id="1" name=""/>
        <p:cNvGrpSpPr/>
        <p:nvPr/>
      </p:nvGrpSpPr>
      <p:grpSpPr bwMode="auto">
        <a:xfrm>
          <a:off x="0" y="0"/>
          <a:ext cx="0" cy="0"/>
          <a:chOff x="0" y="0"/>
          <a:chExt cx="0" cy="0"/>
        </a:xfrm>
      </p:grpSpPr>
      <p:pic>
        <p:nvPicPr>
          <p:cNvPr id="5" name="Grafik 4"/>
          <p:cNvPicPr>
            <a:picLocks noChangeAspect="1"/>
          </p:cNvPicPr>
          <p:nvPr userDrawn="1"/>
        </p:nvPicPr>
        <p:blipFill>
          <a:blip r:embed="rId2"/>
          <a:stretch/>
        </p:blipFill>
        <p:spPr bwMode="auto">
          <a:xfrm>
            <a:off x="0" y="0"/>
            <a:ext cx="12192000" cy="6858000"/>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139700" dist="25400" dir="5400000" rotWithShape="0">
              <a:srgbClr val="000000">
                <a:alpha val="32000"/>
              </a:srgbClr>
            </a:outerShdw>
          </a:effectLst>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442913" y="2903806"/>
            <a:ext cx="11520487"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976438" y="2965831"/>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userDrawn="1">
  <p:cSld name="1_Inhaltsverzeichnis">
    <p:spTree>
      <p:nvGrpSpPr>
        <p:cNvPr id="1" name=""/>
        <p:cNvGrpSpPr/>
        <p:nvPr/>
      </p:nvGrpSpPr>
      <p:grpSpPr bwMode="auto">
        <a:xfrm>
          <a:off x="0" y="0"/>
          <a:ext cx="0" cy="0"/>
          <a:chOff x="0" y="0"/>
          <a:chExt cx="0" cy="0"/>
        </a:xfrm>
      </p:grpSpPr>
      <p:sp>
        <p:nvSpPr>
          <p:cNvPr id="113" name="!! R1"/>
          <p:cNvSpPr/>
          <p:nvPr/>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de-DE"/>
              <a:t>Modul 1</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‹Nr.›</a:t>
            </a:fld>
            <a:endParaRPr lang="de-DE"/>
          </a:p>
        </p:txBody>
      </p:sp>
      <p:sp>
        <p:nvSpPr>
          <p:cNvPr id="3" name="Textplatzhalter 2"/>
          <p:cNvSpPr>
            <a:spLocks noGrp="1"/>
          </p:cNvSpPr>
          <p:nvPr>
            <p:ph type="body" sz="quarter" idx="17" hasCustomPrompt="1"/>
          </p:nvPr>
        </p:nvSpPr>
        <p:spPr bwMode="auto">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p:nvSpPr>
        <p:spPr bwMode="auto">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p:nvSpPr>
        <p:spPr bwMode="auto">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p:nvSpPr>
        <p:spPr bwMode="auto">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03</a:t>
            </a:r>
            <a:endParaRPr/>
          </a:p>
        </p:txBody>
      </p:sp>
      <p:sp>
        <p:nvSpPr>
          <p:cNvPr id="14" name="Textplatzhalter 2"/>
          <p:cNvSpPr>
            <a:spLocks noGrp="1"/>
          </p:cNvSpPr>
          <p:nvPr>
            <p:ph type="body" sz="quarter" idx="21" hasCustomPrompt="1"/>
          </p:nvPr>
        </p:nvSpPr>
        <p:spPr bwMode="auto">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15" name="Flussdiagramm: Verbinder 28"/>
          <p:cNvSpPr/>
          <p:nvPr userDrawn="1"/>
        </p:nvSpPr>
        <p:spPr bwMode="auto">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2400" b="0" i="0" u="none" strike="noStrike" cap="none" spc="0">
                <a:ln>
                  <a:noFill/>
                </a:ln>
                <a:solidFill>
                  <a:srgbClr val="2B5A70"/>
                </a:solidFill>
                <a:latin typeface="Source Sans Pro SemiBold"/>
                <a:ea typeface="Arial"/>
                <a:cs typeface="Arial"/>
              </a:rPr>
              <a:t>04</a:t>
            </a:r>
            <a:endParaRPr/>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Cover-Slide mit Bild">
    <p:spTree>
      <p:nvGrpSpPr>
        <p:cNvPr id="1" name=""/>
        <p:cNvGrpSpPr/>
        <p:nvPr/>
      </p:nvGrpSpPr>
      <p:grpSpPr bwMode="auto">
        <a:xfrm>
          <a:off x="0" y="0"/>
          <a:ext cx="0" cy="0"/>
          <a:chOff x="0" y="0"/>
          <a:chExt cx="0" cy="0"/>
        </a:xfrm>
      </p:grpSpPr>
      <p:grpSp>
        <p:nvGrpSpPr>
          <p:cNvPr id="25" name="Gruppieren 24"/>
          <p:cNvGrpSpPr/>
          <p:nvPr userDrawn="1"/>
        </p:nvGrpSpPr>
        <p:grpSpPr bwMode="auto">
          <a:xfrm>
            <a:off x="-1" y="-9536"/>
            <a:ext cx="12192000" cy="6867536"/>
            <a:chOff x="-1" y="-9536"/>
            <a:chExt cx="12192000" cy="6858000"/>
          </a:xfrm>
        </p:grpSpPr>
        <p:pic>
          <p:nvPicPr>
            <p:cNvPr id="26" name="Grafik 25" descr="Ein Bild, das Kinderbett, Baby enthält.&#10;&#10;Automatisch generierte Beschreibung"/>
            <p:cNvPicPr>
              <a:picLocks noChangeAspect="1"/>
            </p:cNvPicPr>
            <p:nvPr/>
          </p:nvPicPr>
          <p:blipFill>
            <a:blip r:embed="rId2"/>
            <a:srcRect l="81770" t="5943" r="221" b="9870"/>
            <a:stretch/>
          </p:blipFill>
          <p:spPr bwMode="auto">
            <a:xfrm>
              <a:off x="-1" y="-9536"/>
              <a:ext cx="2200291" cy="6858000"/>
            </a:xfrm>
            <a:prstGeom prst="rect">
              <a:avLst/>
            </a:prstGeom>
          </p:spPr>
        </p:pic>
        <p:pic>
          <p:nvPicPr>
            <p:cNvPr id="27" name="Grafik 26" descr="Ein Bild, das Kinderbett, Baby enthält.&#10;&#10;Automatisch generierte Beschreibung"/>
            <p:cNvPicPr>
              <a:picLocks noChangeAspect="1"/>
            </p:cNvPicPr>
            <p:nvPr/>
          </p:nvPicPr>
          <p:blipFill>
            <a:blip r:embed="rId2"/>
            <a:srcRect l="18370" t="5943" r="221" b="9870"/>
            <a:stretch/>
          </p:blipFill>
          <p:spPr bwMode="auto">
            <a:xfrm flipH="1">
              <a:off x="2200290" y="-9536"/>
              <a:ext cx="9991709" cy="6858000"/>
            </a:xfrm>
            <a:prstGeom prst="rect">
              <a:avLst/>
            </a:prstGeom>
          </p:spPr>
        </p:pic>
      </p:gr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Cover-Slide ohne Bild">
    <p:spTree>
      <p:nvGrpSpPr>
        <p:cNvPr id="1" name=""/>
        <p:cNvGrpSpPr/>
        <p:nvPr/>
      </p:nvGrpSpPr>
      <p:grpSpPr bwMode="auto">
        <a:xfrm>
          <a:off x="0" y="0"/>
          <a:ext cx="0" cy="0"/>
          <a:chOff x="0" y="0"/>
          <a:chExt cx="0" cy="0"/>
        </a:xfrm>
      </p:grpSpPr>
      <p:sp>
        <p:nvSpPr>
          <p:cNvPr id="2" name="Rechteck: obere Ecken abgerundet 1"/>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2"/>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3"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15"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04</a:t>
            </a:r>
            <a:endParaRPr/>
          </a:p>
        </p:txBody>
      </p:sp>
      <p:sp>
        <p:nvSpPr>
          <p:cNvPr id="39" name="Textplatzhalter 2"/>
          <p:cNvSpPr>
            <a:spLocks noGrp="1"/>
          </p:cNvSpPr>
          <p:nvPr>
            <p:ph type="body" sz="quarter" idx="22" hasCustomPrompt="1"/>
          </p:nvPr>
        </p:nvSpPr>
        <p:spPr bwMode="auto">
          <a:xfrm>
            <a:off x="2643188" y="37669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1954458" y="3766998"/>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05</a:t>
            </a:r>
            <a:endParaRPr/>
          </a:p>
        </p:txBody>
      </p:sp>
      <p:sp>
        <p:nvSpPr>
          <p:cNvPr id="41" name="Textplatzhalter 2"/>
          <p:cNvSpPr>
            <a:spLocks noGrp="1"/>
          </p:cNvSpPr>
          <p:nvPr>
            <p:ph type="body" sz="quarter" idx="23" hasCustomPrompt="1"/>
          </p:nvPr>
        </p:nvSpPr>
        <p:spPr bwMode="auto">
          <a:xfrm>
            <a:off x="2643188" y="434489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1954458" y="434489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06</a:t>
            </a:r>
            <a:endParaRPr/>
          </a:p>
        </p:txBody>
      </p:sp>
      <p:sp>
        <p:nvSpPr>
          <p:cNvPr id="43" name="Textplatzhalter 2"/>
          <p:cNvSpPr>
            <a:spLocks noGrp="1"/>
          </p:cNvSpPr>
          <p:nvPr>
            <p:ph type="body" sz="quarter" idx="24" hasCustomPrompt="1"/>
          </p:nvPr>
        </p:nvSpPr>
        <p:spPr bwMode="auto">
          <a:xfrm>
            <a:off x="2643188" y="492279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1954458" y="492279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07</a:t>
            </a:r>
            <a:endParaRPr/>
          </a:p>
        </p:txBody>
      </p:sp>
      <p:sp>
        <p:nvSpPr>
          <p:cNvPr id="45" name="Textplatzhalter 2"/>
          <p:cNvSpPr>
            <a:spLocks noGrp="1"/>
          </p:cNvSpPr>
          <p:nvPr>
            <p:ph type="body" sz="quarter" idx="25" hasCustomPrompt="1"/>
          </p:nvPr>
        </p:nvSpPr>
        <p:spPr bwMode="auto">
          <a:xfrm>
            <a:off x="2643188" y="55006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8</a:t>
            </a:r>
            <a:endParaRPr/>
          </a:p>
        </p:txBody>
      </p:sp>
      <p:sp>
        <p:nvSpPr>
          <p:cNvPr id="46" name="Flussdiagramm: Verbinder 45"/>
          <p:cNvSpPr/>
          <p:nvPr userDrawn="1"/>
        </p:nvSpPr>
        <p:spPr bwMode="auto">
          <a:xfrm>
            <a:off x="1954452" y="5500689"/>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08</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Cover-Slide_Alternative">
    <p:spTree>
      <p:nvGrpSpPr>
        <p:cNvPr id="1" name=""/>
        <p:cNvGrpSpPr/>
        <p:nvPr/>
      </p:nvGrpSpPr>
      <p:grpSpPr bwMode="auto">
        <a:xfrm>
          <a:off x="0" y="0"/>
          <a:ext cx="0" cy="0"/>
          <a:chOff x="0" y="0"/>
          <a:chExt cx="0" cy="0"/>
        </a:xfrm>
      </p:grpSpPr>
      <p:pic>
        <p:nvPicPr>
          <p:cNvPr id="10" name="Grafik 9"/>
          <p:cNvPicPr>
            <a:picLocks noChangeAspect="1"/>
          </p:cNvPicPr>
          <p:nvPr userDrawn="1"/>
        </p:nvPicPr>
        <p:blipFill>
          <a:blip r:embed="rId2"/>
          <a:stretch/>
        </p:blipFill>
        <p:spPr bwMode="auto">
          <a:xfrm>
            <a:off x="2632030" y="4159348"/>
            <a:ext cx="3649385" cy="1650606"/>
          </a:xfrm>
          <a:prstGeom prst="rect">
            <a:avLst/>
          </a:prstGeom>
          <a:noFill/>
        </p:spPr>
      </p:pic>
      <p:sp>
        <p:nvSpPr>
          <p:cNvPr id="21" name="Textplatzhalter 20"/>
          <p:cNvSpPr>
            <a:spLocks noGrp="1"/>
          </p:cNvSpPr>
          <p:nvPr>
            <p:ph type="body" sz="quarter" idx="14" hasCustomPrompt="1"/>
          </p:nvPr>
        </p:nvSpPr>
        <p:spPr bwMode="auto">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2" name="Freihandform: Form 11"/>
          <p:cNvSpPr/>
          <p:nvPr userDrawn="1"/>
        </p:nvSpPr>
        <p:spPr bwMode="auto">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extrusionOk="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5" hasCustomPrompt="1"/>
          </p:nvPr>
        </p:nvSpPr>
        <p:spPr bwMode="auto">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4" name="Google Shape;24;p3"/>
          <p:cNvSpPr txBox="1">
            <a:spLocks noGrp="1"/>
          </p:cNvSpPr>
          <p:nvPr>
            <p:ph type="dt" idx="16"/>
          </p:nvPr>
        </p:nvSpPr>
        <p:spPr bwMode="auto">
          <a:xfrm>
            <a:off x="2714625" y="392905"/>
            <a:ext cx="985851" cy="365125"/>
          </a:xfrm>
          <a:prstGeom prst="rect">
            <a:avLst/>
          </a:prstGeom>
        </p:spPr>
        <p:txBody>
          <a:bodyPr anchor="ctr"/>
          <a:lstStyle>
            <a:lvl1pPr algn="r">
              <a:defRPr lang="de-DE" sz="1200">
                <a:solidFill>
                  <a:schemeClr val="bg1"/>
                </a:solidFill>
              </a:defRPr>
            </a:lvl1pPr>
          </a:lstStyle>
          <a:p>
            <a:pPr>
              <a:lnSpc>
                <a:spcPct val="90000"/>
              </a:lnSpc>
              <a:spcBef>
                <a:spcPts val="1000"/>
              </a:spcBef>
              <a:buFont typeface="Arial"/>
              <a:buNone/>
              <a:defRPr/>
            </a:pPr>
            <a:endParaRPr/>
          </a:p>
        </p:txBody>
      </p:sp>
      <p:sp>
        <p:nvSpPr>
          <p:cNvPr id="15" name="Rechteck: abgerundete Ecken 14"/>
          <p:cNvSpPr/>
          <p:nvPr userDrawn="1"/>
        </p:nvSpPr>
        <p:spPr bwMode="auto">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17" name="Textplatzhalter 16"/>
          <p:cNvSpPr>
            <a:spLocks noGrp="1"/>
          </p:cNvSpPr>
          <p:nvPr>
            <p:ph type="body" sz="quarter" idx="10" hasCustomPrompt="1"/>
          </p:nvPr>
        </p:nvSpPr>
        <p:spPr bwMode="auto">
          <a:xfrm>
            <a:off x="743329" y="1560591"/>
            <a:ext cx="2858327" cy="467770"/>
          </a:xfrm>
          <a:prstGeom prst="rect">
            <a:avLst/>
          </a:prstGeom>
        </p:spPr>
        <p:txBody>
          <a:bodyPr lIns="36000" tIns="36000" rIns="36000" bIns="0" anchor="ctr"/>
          <a:lstStyle>
            <a:lvl1pPr marL="0" indent="0" algn="ctr">
              <a:buNone/>
              <a:defRPr sz="1800" cap="all">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18" name="Rechteck: abgerundete Ecken 17"/>
          <p:cNvSpPr/>
          <p:nvPr userDrawn="1"/>
        </p:nvSpPr>
        <p:spPr bwMode="auto">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a:lnSpc>
                <a:spcPct val="100000"/>
              </a:lnSpc>
              <a:spcBef>
                <a:spcPts val="0"/>
              </a:spcBef>
              <a:spcAft>
                <a:spcPts val="0"/>
              </a:spcAft>
              <a:buClrTx/>
              <a:buSzTx/>
              <a:buFontTx/>
              <a:buNone/>
              <a:defRPr/>
            </a:pPr>
            <a:endParaRPr lang="de-DE" sz="2000" b="0" i="0" u="none" strike="noStrike" cap="none" spc="0">
              <a:ln>
                <a:noFill/>
              </a:ln>
              <a:solidFill>
                <a:srgbClr val="2B5A70"/>
              </a:solidFill>
              <a:latin typeface="Source Sans Pro SemiBold"/>
            </a:endParaRPr>
          </a:p>
        </p:txBody>
      </p:sp>
      <p:sp>
        <p:nvSpPr>
          <p:cNvPr id="6" name="Bildplatzhalter 5"/>
          <p:cNvSpPr>
            <a:spLocks noGrp="1"/>
          </p:cNvSpPr>
          <p:nvPr>
            <p:ph type="pic" sz="quarter" idx="19" hasCustomPrompt="1"/>
          </p:nvPr>
        </p:nvSpPr>
        <p:spPr bwMode="auto">
          <a:xfrm>
            <a:off x="743329" y="2319338"/>
            <a:ext cx="1352550" cy="400050"/>
          </a:xfrm>
          <a:prstGeom prst="rect">
            <a:avLst/>
          </a:prstGeom>
        </p:spPr>
        <p:txBody>
          <a:bodyPr anchor="t"/>
          <a:lstStyle>
            <a:lvl1pPr marL="0" indent="0" algn="ctr">
              <a:buFont typeface="Arial"/>
              <a:buNone/>
              <a:defRPr sz="1100"/>
            </a:lvl1pPr>
          </a:lstStyle>
          <a:p>
            <a:pPr>
              <a:defRPr/>
            </a:pPr>
            <a:r>
              <a:rPr lang="de-DE"/>
              <a:t>Logo 1</a:t>
            </a:r>
            <a:endParaRPr/>
          </a:p>
        </p:txBody>
      </p:sp>
      <p:sp>
        <p:nvSpPr>
          <p:cNvPr id="22" name="Bildplatzhalter 5"/>
          <p:cNvSpPr>
            <a:spLocks noGrp="1"/>
          </p:cNvSpPr>
          <p:nvPr>
            <p:ph type="pic" sz="quarter" idx="20" hasCustomPrompt="1"/>
          </p:nvPr>
        </p:nvSpPr>
        <p:spPr bwMode="auto">
          <a:xfrm>
            <a:off x="2249106" y="2319338"/>
            <a:ext cx="1352550" cy="400050"/>
          </a:xfrm>
          <a:prstGeom prst="rect">
            <a:avLst/>
          </a:prstGeom>
        </p:spPr>
        <p:txBody>
          <a:bodyPr anchor="t"/>
          <a:lstStyle>
            <a:lvl1pPr marL="0" indent="0" algn="ctr">
              <a:buFont typeface="Arial"/>
              <a:buNone/>
              <a:defRPr sz="1100"/>
            </a:lvl1pPr>
          </a:lstStyle>
          <a:p>
            <a:pPr>
              <a:defRPr/>
            </a:pPr>
            <a:r>
              <a:rPr lang="de-DE"/>
              <a:t>Logo 2</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Bild">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9791700"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2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0" y="2681556"/>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7" name="Bildplatzhalter 2"/>
          <p:cNvSpPr>
            <a:spLocks noGrp="1"/>
          </p:cNvSpPr>
          <p:nvPr>
            <p:ph type="pic" sz="quarter" idx="20"/>
          </p:nvPr>
        </p:nvSpPr>
        <p:spPr bwMode="auto">
          <a:xfrm>
            <a:off x="6220231" y="2681555"/>
            <a:ext cx="4771619" cy="4176444"/>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mit 3 Bildern">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1" y="1457592"/>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696742"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
        <p:nvSpPr>
          <p:cNvPr id="6" name="Bildplatzhalter 2"/>
          <p:cNvSpPr>
            <a:spLocks noGrp="1"/>
          </p:cNvSpPr>
          <p:nvPr>
            <p:ph type="pic" sz="quarter" idx="10"/>
          </p:nvPr>
        </p:nvSpPr>
        <p:spPr bwMode="auto">
          <a:xfrm>
            <a:off x="120015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8" name="Bildplatzhalter 2"/>
          <p:cNvSpPr>
            <a:spLocks noGrp="1"/>
          </p:cNvSpPr>
          <p:nvPr>
            <p:ph type="pic" sz="quarter" idx="20"/>
          </p:nvPr>
        </p:nvSpPr>
        <p:spPr bwMode="auto">
          <a:xfrm>
            <a:off x="452993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
        <p:nvSpPr>
          <p:cNvPr id="10" name="Bildplatzhalter 2"/>
          <p:cNvSpPr>
            <a:spLocks noGrp="1"/>
          </p:cNvSpPr>
          <p:nvPr>
            <p:ph type="pic" sz="quarter" idx="21"/>
          </p:nvPr>
        </p:nvSpPr>
        <p:spPr bwMode="auto">
          <a:xfrm>
            <a:off x="7859711" y="2681556"/>
            <a:ext cx="3132138" cy="4176444"/>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a:solidFill>
                  <a:schemeClr val="tx1"/>
                </a:solidFill>
                <a:latin typeface="+mn-lt"/>
              </a:defRPr>
            </a:lvl1pPr>
          </a:lstStyle>
          <a:p>
            <a:pPr marL="0" lvl="0" algn="ctr">
              <a:defRPr/>
            </a:pPr>
            <a:endParaRPr lang="de-D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1_Text &amp; Bild, Bullets">
    <p:spTree>
      <p:nvGrpSpPr>
        <p:cNvPr id="1" name=""/>
        <p:cNvGrpSpPr/>
        <p:nvPr/>
      </p:nvGrpSpPr>
      <p:grpSpPr bwMode="auto">
        <a:xfrm>
          <a:off x="0" y="0"/>
          <a:ext cx="0" cy="0"/>
          <a:chOff x="0" y="0"/>
          <a:chExt cx="0" cy="0"/>
        </a:xfrm>
      </p:grpSpPr>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Text &amp; Bild, Pfeile">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6" name="Bildplatzhalter 25"/>
          <p:cNvSpPr>
            <a:spLocks noGrp="1"/>
          </p:cNvSpPr>
          <p:nvPr>
            <p:ph type="pic" sz="quarter" idx="14"/>
          </p:nvPr>
        </p:nvSpPr>
        <p:spPr bwMode="auto">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Text Bullets">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Text, Pfei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28600" indent="-228600">
              <a:buClr>
                <a:srgbClr val="F3C45E"/>
              </a:buClr>
              <a:buFont typeface="Source Sans Pro"/>
              <a:buChar char="→"/>
              <a:defRPr sz="2000"/>
            </a:lvl1pPr>
            <a:lvl2pPr marL="685800" indent="-228600">
              <a:buClr>
                <a:srgbClr val="F3C45E"/>
              </a:buClr>
              <a:buFont typeface="Source Sans Pro"/>
              <a:buChar char="→"/>
              <a:defRPr sz="1800"/>
            </a:lvl2pPr>
            <a:lvl3pPr marL="1143000" indent="-228600">
              <a:buClr>
                <a:srgbClr val="F3C45E"/>
              </a:buClr>
              <a:buFont typeface="Source Sans Pro"/>
              <a:buChar char="→"/>
              <a:defRPr sz="1600"/>
            </a:lvl3pPr>
            <a:lvl4pPr marL="1600200" indent="-228600">
              <a:buClr>
                <a:srgbClr val="F3C45E"/>
              </a:buClr>
              <a:buFont typeface="Source Sans Pro"/>
              <a:buChar char="→"/>
              <a:defRPr sz="1400"/>
            </a:lvl4pPr>
            <a:lvl5pPr marL="2057400" indent="-228600">
              <a:buClr>
                <a:srgbClr val="F3C45E"/>
              </a:buClr>
              <a:buFont typeface="Source Sans Pro"/>
              <a:buChar char="→"/>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Text, Aufzählung">
    <p:spTree>
      <p:nvGrpSpPr>
        <p:cNvPr id="1" name=""/>
        <p:cNvGrpSpPr/>
        <p:nvPr/>
      </p:nvGrpSpPr>
      <p:grpSpPr bwMode="auto">
        <a:xfrm>
          <a:off x="0" y="0"/>
          <a:ext cx="0" cy="0"/>
          <a:chOff x="0" y="0"/>
          <a:chExt cx="0" cy="0"/>
        </a:xfrm>
      </p:grpSpPr>
      <p:sp>
        <p:nvSpPr>
          <p:cNvPr id="89"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grpSp>
        <p:nvGrpSpPr>
          <p:cNvPr id="14" name="Gruppieren 13"/>
          <p:cNvGrpSpPr/>
          <p:nvPr userDrawn="1"/>
        </p:nvGrpSpPr>
        <p:grpSpPr bwMode="auto">
          <a:xfrm rot="701874">
            <a:off x="1957422" y="3349380"/>
            <a:ext cx="1776742" cy="2372239"/>
            <a:chOff x="6158294" y="2910638"/>
            <a:chExt cx="2053562" cy="2741838"/>
          </a:xfrm>
          <a:solidFill>
            <a:schemeClr val="accent3"/>
          </a:solidFill>
        </p:grpSpPr>
        <p:sp>
          <p:nvSpPr>
            <p:cNvPr id="15" name="Freihandform: Form 14"/>
            <p:cNvSpPr/>
            <p:nvPr/>
          </p:nvSpPr>
          <p:spPr bwMode="auto">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extrusionOk="0">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18" name="Freihandform: Form 17"/>
            <p:cNvSpPr/>
            <p:nvPr/>
          </p:nvSpPr>
          <p:spPr bwMode="auto">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extrusionOk="0">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0" name="Freihandform: Form 19"/>
            <p:cNvSpPr/>
            <p:nvPr/>
          </p:nvSpPr>
          <p:spPr bwMode="auto">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extrusionOk="0">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2" name="Freihandform: Form 21"/>
            <p:cNvSpPr/>
            <p:nvPr/>
          </p:nvSpPr>
          <p:spPr bwMode="auto">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extrusionOk="0">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5" name="Freihandform: Form 24"/>
            <p:cNvSpPr/>
            <p:nvPr/>
          </p:nvSpPr>
          <p:spPr bwMode="auto">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extrusionOk="0">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7" name="Freihandform: Form 26"/>
            <p:cNvSpPr/>
            <p:nvPr/>
          </p:nvSpPr>
          <p:spPr bwMode="auto">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extrusionOk="0">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8" name="Freihandform: Form 27"/>
            <p:cNvSpPr/>
            <p:nvPr/>
          </p:nvSpPr>
          <p:spPr bwMode="auto">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extrusionOk="0">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29" name="Freihandform: Form 28"/>
            <p:cNvSpPr/>
            <p:nvPr/>
          </p:nvSpPr>
          <p:spPr bwMode="auto">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extrusionOk="0">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2" name="Freihandform: Form 31"/>
            <p:cNvSpPr/>
            <p:nvPr/>
          </p:nvSpPr>
          <p:spPr bwMode="auto">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extrusionOk="0">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3" name="Freihandform: Form 32"/>
            <p:cNvSpPr/>
            <p:nvPr/>
          </p:nvSpPr>
          <p:spPr bwMode="auto">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extrusionOk="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4" name="Freihandform: Form 33"/>
            <p:cNvSpPr/>
            <p:nvPr/>
          </p:nvSpPr>
          <p:spPr bwMode="auto">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extrusionOk="0">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5" name="Freihandform: Form 34"/>
            <p:cNvSpPr/>
            <p:nvPr/>
          </p:nvSpPr>
          <p:spPr bwMode="auto">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extrusionOk="0">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6" name="Freihandform: Form 35"/>
            <p:cNvSpPr/>
            <p:nvPr/>
          </p:nvSpPr>
          <p:spPr bwMode="auto">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extrusionOk="0">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7" name="Freihandform: Form 36"/>
            <p:cNvSpPr/>
            <p:nvPr/>
          </p:nvSpPr>
          <p:spPr bwMode="auto">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extrusionOk="0">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8" name="Freihandform: Form 37"/>
            <p:cNvSpPr/>
            <p:nvPr/>
          </p:nvSpPr>
          <p:spPr bwMode="auto">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extrusionOk="0">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39" name="Freihandform: Form 38"/>
            <p:cNvSpPr/>
            <p:nvPr/>
          </p:nvSpPr>
          <p:spPr bwMode="auto">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extrusionOk="0">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0" name="Freihandform: Form 39"/>
            <p:cNvSpPr/>
            <p:nvPr/>
          </p:nvSpPr>
          <p:spPr bwMode="auto">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extrusionOk="0">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1" name="Freihandform: Form 40"/>
            <p:cNvSpPr/>
            <p:nvPr/>
          </p:nvSpPr>
          <p:spPr bwMode="auto">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extrusionOk="0">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2" name="Freihandform: Form 41"/>
            <p:cNvSpPr/>
            <p:nvPr/>
          </p:nvSpPr>
          <p:spPr bwMode="auto">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extrusionOk="0">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3" name="Freihandform: Form 42"/>
            <p:cNvSpPr/>
            <p:nvPr/>
          </p:nvSpPr>
          <p:spPr bwMode="auto">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extrusionOk="0">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4" name="Freihandform: Form 43"/>
            <p:cNvSpPr/>
            <p:nvPr/>
          </p:nvSpPr>
          <p:spPr bwMode="auto">
            <a:xfrm>
              <a:off x="7381299"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extrusionOk="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5" name="Freihandform: Form 44"/>
            <p:cNvSpPr/>
            <p:nvPr/>
          </p:nvSpPr>
          <p:spPr bwMode="auto">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extrusionOk="0">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6" name="Freihandform: Form 45"/>
            <p:cNvSpPr/>
            <p:nvPr/>
          </p:nvSpPr>
          <p:spPr bwMode="auto">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extrusionOk="0">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7" name="Freihandform: Form 46"/>
            <p:cNvSpPr/>
            <p:nvPr/>
          </p:nvSpPr>
          <p:spPr bwMode="auto">
            <a:xfrm>
              <a:off x="7109131"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extrusionOk="0">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8" name="Freihandform: Form 47"/>
            <p:cNvSpPr/>
            <p:nvPr/>
          </p:nvSpPr>
          <p:spPr bwMode="auto">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extrusionOk="0">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49" name="Freihandform: Form 48"/>
            <p:cNvSpPr/>
            <p:nvPr/>
          </p:nvSpPr>
          <p:spPr bwMode="auto">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extrusionOk="0">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0" name="Freihandform: Form 49"/>
            <p:cNvSpPr/>
            <p:nvPr/>
          </p:nvSpPr>
          <p:spPr bwMode="auto">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extrusionOk="0">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1" name="Freihandform: Form 50"/>
            <p:cNvSpPr/>
            <p:nvPr/>
          </p:nvSpPr>
          <p:spPr bwMode="auto">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extrusionOk="0">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2" name="Freihandform: Form 51"/>
            <p:cNvSpPr/>
            <p:nvPr/>
          </p:nvSpPr>
          <p:spPr bwMode="auto">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extrusionOk="0">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3" name="Freihandform: Form 52"/>
            <p:cNvSpPr/>
            <p:nvPr/>
          </p:nvSpPr>
          <p:spPr bwMode="auto">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extrusionOk="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4" name="Freihandform: Form 53"/>
            <p:cNvSpPr/>
            <p:nvPr/>
          </p:nvSpPr>
          <p:spPr bwMode="auto">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extrusionOk="0">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5" name="Freihandform: Form 54"/>
            <p:cNvSpPr/>
            <p:nvPr/>
          </p:nvSpPr>
          <p:spPr bwMode="auto">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extrusionOk="0">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6" name="Freihandform: Form 55"/>
            <p:cNvSpPr/>
            <p:nvPr/>
          </p:nvSpPr>
          <p:spPr bwMode="auto">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extrusionOk="0">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7" name="Freihandform: Form 56"/>
            <p:cNvSpPr/>
            <p:nvPr/>
          </p:nvSpPr>
          <p:spPr bwMode="auto">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extrusionOk="0">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8" name="Freihandform: Form 57"/>
            <p:cNvSpPr/>
            <p:nvPr/>
          </p:nvSpPr>
          <p:spPr bwMode="auto">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extrusionOk="0">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59" name="Freihandform: Form 58"/>
            <p:cNvSpPr/>
            <p:nvPr/>
          </p:nvSpPr>
          <p:spPr bwMode="auto">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extrusionOk="0">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0" name="Freihandform: Form 59"/>
            <p:cNvSpPr/>
            <p:nvPr/>
          </p:nvSpPr>
          <p:spPr bwMode="auto">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extrusionOk="0">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1" name="Freihandform: Form 60"/>
            <p:cNvSpPr/>
            <p:nvPr/>
          </p:nvSpPr>
          <p:spPr bwMode="auto">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extrusionOk="0">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2" name="Freihandform: Form 61"/>
            <p:cNvSpPr/>
            <p:nvPr/>
          </p:nvSpPr>
          <p:spPr bwMode="auto">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extrusionOk="0">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3" name="Freihandform: Form 62"/>
            <p:cNvSpPr/>
            <p:nvPr/>
          </p:nvSpPr>
          <p:spPr bwMode="auto">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extrusionOk="0">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4" name="Freihandform: Form 63"/>
            <p:cNvSpPr/>
            <p:nvPr/>
          </p:nvSpPr>
          <p:spPr bwMode="auto">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extrusionOk="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5" name="Freihandform: Form 64"/>
            <p:cNvSpPr/>
            <p:nvPr/>
          </p:nvSpPr>
          <p:spPr bwMode="auto">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extrusionOk="0">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6" name="Freihandform: Form 65"/>
            <p:cNvSpPr/>
            <p:nvPr/>
          </p:nvSpPr>
          <p:spPr bwMode="auto">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extrusionOk="0">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7" name="Freihandform: Form 66"/>
            <p:cNvSpPr/>
            <p:nvPr/>
          </p:nvSpPr>
          <p:spPr bwMode="auto">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extrusionOk="0">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8" name="Freihandform: Form 67"/>
            <p:cNvSpPr/>
            <p:nvPr/>
          </p:nvSpPr>
          <p:spPr bwMode="auto">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extrusionOk="0">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69" name="Freihandform: Form 68"/>
            <p:cNvSpPr/>
            <p:nvPr/>
          </p:nvSpPr>
          <p:spPr bwMode="auto">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extrusionOk="0">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0" name="Freihandform: Form 69"/>
            <p:cNvSpPr/>
            <p:nvPr/>
          </p:nvSpPr>
          <p:spPr bwMode="auto">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extrusionOk="0">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1" name="Freihandform: Form 70"/>
            <p:cNvSpPr/>
            <p:nvPr/>
          </p:nvSpPr>
          <p:spPr bwMode="auto">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extrusionOk="0">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2" name="Freihandform: Form 71"/>
            <p:cNvSpPr/>
            <p:nvPr/>
          </p:nvSpPr>
          <p:spPr bwMode="auto">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extrusionOk="0">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3" name="Freihandform: Form 72"/>
            <p:cNvSpPr/>
            <p:nvPr/>
          </p:nvSpPr>
          <p:spPr bwMode="auto">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extrusionOk="0">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4" name="Freihandform: Form 73"/>
            <p:cNvSpPr/>
            <p:nvPr/>
          </p:nvSpPr>
          <p:spPr bwMode="auto">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extrusionOk="0">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5" name="Freihandform: Form 74"/>
            <p:cNvSpPr/>
            <p:nvPr/>
          </p:nvSpPr>
          <p:spPr bwMode="auto">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extrusionOk="0">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6" name="Freihandform: Form 75"/>
            <p:cNvSpPr/>
            <p:nvPr/>
          </p:nvSpPr>
          <p:spPr bwMode="auto">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extrusionOk="0">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7" name="Freihandform: Form 76"/>
            <p:cNvSpPr/>
            <p:nvPr/>
          </p:nvSpPr>
          <p:spPr bwMode="auto">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extrusionOk="0">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8" name="Freihandform: Form 77"/>
            <p:cNvSpPr/>
            <p:nvPr/>
          </p:nvSpPr>
          <p:spPr bwMode="auto">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extrusionOk="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79" name="Freihandform: Form 78"/>
            <p:cNvSpPr/>
            <p:nvPr/>
          </p:nvSpPr>
          <p:spPr bwMode="auto">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extrusionOk="0">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0" name="Freihandform: Form 79"/>
            <p:cNvSpPr/>
            <p:nvPr/>
          </p:nvSpPr>
          <p:spPr bwMode="auto">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extrusionOk="0">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1" name="Freihandform: Form 80"/>
            <p:cNvSpPr/>
            <p:nvPr/>
          </p:nvSpPr>
          <p:spPr bwMode="auto">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extrusionOk="0">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2" name="Freihandform: Form 81"/>
            <p:cNvSpPr/>
            <p:nvPr/>
          </p:nvSpPr>
          <p:spPr bwMode="auto">
            <a:xfrm>
              <a:off x="7922059" y="3285924"/>
              <a:ext cx="27125"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extrusionOk="0">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3" name="Freihandform: Form 82"/>
            <p:cNvSpPr/>
            <p:nvPr/>
          </p:nvSpPr>
          <p:spPr bwMode="auto">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extrusionOk="0">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4" name="Freihandform: Form 83"/>
            <p:cNvSpPr/>
            <p:nvPr/>
          </p:nvSpPr>
          <p:spPr bwMode="auto">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extrusionOk="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5" name="Freihandform: Form 84"/>
            <p:cNvSpPr/>
            <p:nvPr/>
          </p:nvSpPr>
          <p:spPr bwMode="auto">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extrusionOk="0">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6" name="Freihandform: Form 85"/>
            <p:cNvSpPr/>
            <p:nvPr/>
          </p:nvSpPr>
          <p:spPr bwMode="auto">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extrusionOk="0">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7" name="Freihandform: Form 86"/>
            <p:cNvSpPr/>
            <p:nvPr/>
          </p:nvSpPr>
          <p:spPr bwMode="auto">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extrusionOk="0">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sp>
          <p:nvSpPr>
            <p:cNvPr id="88" name="Freihandform: Form 87"/>
            <p:cNvSpPr/>
            <p:nvPr/>
          </p:nvSpPr>
          <p:spPr bwMode="auto">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extrusionOk="0">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srgbClr val="2B5A70"/>
                </a:solidFill>
                <a:latin typeface="Source Sans Pro Light"/>
                <a:ea typeface="Arial"/>
                <a:cs typeface="Arial"/>
              </a:endParaRPr>
            </a:p>
          </p:txBody>
        </p:sp>
      </p:grpSp>
      <p:sp>
        <p:nvSpPr>
          <p:cNvPr id="90" name="Textplatzhalter 2"/>
          <p:cNvSpPr>
            <a:spLocks noGrp="1"/>
          </p:cNvSpPr>
          <p:nvPr>
            <p:ph type="body" sz="quarter" idx="17"/>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Diagramm">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Diagrammplatzhalter 2"/>
          <p:cNvSpPr>
            <a:spLocks noGrp="1"/>
          </p:cNvSpPr>
          <p:nvPr>
            <p:ph type="chart" sz="quarter" idx="17"/>
          </p:nvPr>
        </p:nvSpPr>
        <p:spPr bwMode="auto">
          <a:xfrm>
            <a:off x="4332288" y="225424"/>
            <a:ext cx="7627937" cy="6392101"/>
          </a:xfrm>
          <a:prstGeom prst="rect">
            <a:avLst/>
          </a:prstGeom>
        </p:spPr>
        <p:txBody>
          <a:bodyPr/>
          <a:lstStyle>
            <a:lvl1pPr marL="0" indent="0" algn="ctr">
              <a:buNone/>
              <a:defRPr sz="2000"/>
            </a:lvl1pPr>
          </a:lstStyle>
          <a:p>
            <a:pPr>
              <a:defRPr/>
            </a:pPr>
            <a:endParaRPr lang="de-DE"/>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3" name="Textplatzhalter 2"/>
          <p:cNvSpPr>
            <a:spLocks noGrp="1"/>
          </p:cNvSpPr>
          <p:nvPr>
            <p:ph type="body" sz="quarter" idx="17" hasCustomPrompt="1"/>
          </p:nvPr>
        </p:nvSpPr>
        <p:spPr bwMode="auto">
          <a:xfrm>
            <a:off x="2643188" y="145541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1</a:t>
            </a:r>
            <a:endParaRPr/>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9" name="Flussdiagramm: Verbinder 28"/>
          <p:cNvSpPr/>
          <p:nvPr userDrawn="1"/>
        </p:nvSpPr>
        <p:spPr bwMode="auto">
          <a:xfrm>
            <a:off x="1954458" y="145541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01</a:t>
            </a:r>
            <a:endParaRPr/>
          </a:p>
        </p:txBody>
      </p:sp>
      <p:sp>
        <p:nvSpPr>
          <p:cNvPr id="33" name="Textplatzhalter 2"/>
          <p:cNvSpPr>
            <a:spLocks noGrp="1"/>
          </p:cNvSpPr>
          <p:nvPr>
            <p:ph type="body" sz="quarter" idx="19" hasCustomPrompt="1"/>
          </p:nvPr>
        </p:nvSpPr>
        <p:spPr bwMode="auto">
          <a:xfrm>
            <a:off x="2643188" y="203331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2</a:t>
            </a:r>
            <a:endParaRPr/>
          </a:p>
        </p:txBody>
      </p:sp>
      <p:sp>
        <p:nvSpPr>
          <p:cNvPr id="34" name="Flussdiagramm: Verbinder 33"/>
          <p:cNvSpPr/>
          <p:nvPr userDrawn="1"/>
        </p:nvSpPr>
        <p:spPr bwMode="auto">
          <a:xfrm>
            <a:off x="1954458" y="203331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02</a:t>
            </a:r>
            <a:endParaRPr/>
          </a:p>
        </p:txBody>
      </p:sp>
      <p:sp>
        <p:nvSpPr>
          <p:cNvPr id="35" name="Textplatzhalter 2"/>
          <p:cNvSpPr>
            <a:spLocks noGrp="1"/>
          </p:cNvSpPr>
          <p:nvPr>
            <p:ph type="body" sz="quarter" idx="20" hasCustomPrompt="1"/>
          </p:nvPr>
        </p:nvSpPr>
        <p:spPr bwMode="auto">
          <a:xfrm>
            <a:off x="2643188" y="2611206"/>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3</a:t>
            </a:r>
            <a:endParaRPr/>
          </a:p>
        </p:txBody>
      </p:sp>
      <p:sp>
        <p:nvSpPr>
          <p:cNvPr id="36" name="Flussdiagramm: Verbinder 35"/>
          <p:cNvSpPr/>
          <p:nvPr userDrawn="1"/>
        </p:nvSpPr>
        <p:spPr bwMode="auto">
          <a:xfrm>
            <a:off x="1954458" y="2611206"/>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03</a:t>
            </a:r>
            <a:endParaRPr/>
          </a:p>
        </p:txBody>
      </p:sp>
      <p:sp>
        <p:nvSpPr>
          <p:cNvPr id="37" name="Textplatzhalter 2"/>
          <p:cNvSpPr>
            <a:spLocks noGrp="1"/>
          </p:cNvSpPr>
          <p:nvPr>
            <p:ph type="body" sz="quarter" idx="21" hasCustomPrompt="1"/>
          </p:nvPr>
        </p:nvSpPr>
        <p:spPr bwMode="auto">
          <a:xfrm>
            <a:off x="2643188" y="3189102"/>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4</a:t>
            </a:r>
            <a:endParaRPr/>
          </a:p>
        </p:txBody>
      </p:sp>
      <p:sp>
        <p:nvSpPr>
          <p:cNvPr id="38" name="Flussdiagramm: Verbinder 37"/>
          <p:cNvSpPr/>
          <p:nvPr userDrawn="1"/>
        </p:nvSpPr>
        <p:spPr bwMode="auto">
          <a:xfrm>
            <a:off x="1954458" y="3189102"/>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04</a:t>
            </a:r>
            <a:endParaRPr/>
          </a:p>
        </p:txBody>
      </p:sp>
      <p:sp>
        <p:nvSpPr>
          <p:cNvPr id="39" name="Textplatzhalter 2"/>
          <p:cNvSpPr>
            <a:spLocks noGrp="1"/>
          </p:cNvSpPr>
          <p:nvPr>
            <p:ph type="body" sz="quarter" idx="22" hasCustomPrompt="1"/>
          </p:nvPr>
        </p:nvSpPr>
        <p:spPr bwMode="auto">
          <a:xfrm>
            <a:off x="2643188" y="3766998"/>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5</a:t>
            </a:r>
            <a:endParaRPr/>
          </a:p>
        </p:txBody>
      </p:sp>
      <p:sp>
        <p:nvSpPr>
          <p:cNvPr id="40" name="Flussdiagramm: Verbinder 39"/>
          <p:cNvSpPr/>
          <p:nvPr userDrawn="1"/>
        </p:nvSpPr>
        <p:spPr bwMode="auto">
          <a:xfrm>
            <a:off x="1954458" y="3766998"/>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05</a:t>
            </a:r>
            <a:endParaRPr/>
          </a:p>
        </p:txBody>
      </p:sp>
      <p:sp>
        <p:nvSpPr>
          <p:cNvPr id="41" name="Textplatzhalter 2"/>
          <p:cNvSpPr>
            <a:spLocks noGrp="1"/>
          </p:cNvSpPr>
          <p:nvPr>
            <p:ph type="body" sz="quarter" idx="23" hasCustomPrompt="1"/>
          </p:nvPr>
        </p:nvSpPr>
        <p:spPr bwMode="auto">
          <a:xfrm>
            <a:off x="2643188" y="4344894"/>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6</a:t>
            </a:r>
            <a:endParaRPr/>
          </a:p>
        </p:txBody>
      </p:sp>
      <p:sp>
        <p:nvSpPr>
          <p:cNvPr id="42" name="Flussdiagramm: Verbinder 41"/>
          <p:cNvSpPr/>
          <p:nvPr userDrawn="1"/>
        </p:nvSpPr>
        <p:spPr bwMode="auto">
          <a:xfrm>
            <a:off x="1954458" y="4344894"/>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06</a:t>
            </a:r>
            <a:endParaRPr/>
          </a:p>
        </p:txBody>
      </p:sp>
      <p:sp>
        <p:nvSpPr>
          <p:cNvPr id="43" name="Textplatzhalter 2"/>
          <p:cNvSpPr>
            <a:spLocks noGrp="1"/>
          </p:cNvSpPr>
          <p:nvPr>
            <p:ph type="body" sz="quarter" idx="24" hasCustomPrompt="1"/>
          </p:nvPr>
        </p:nvSpPr>
        <p:spPr bwMode="auto">
          <a:xfrm>
            <a:off x="2643188" y="4922790"/>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7</a:t>
            </a:r>
            <a:endParaRPr/>
          </a:p>
        </p:txBody>
      </p:sp>
      <p:sp>
        <p:nvSpPr>
          <p:cNvPr id="44" name="Flussdiagramm: Verbinder 43"/>
          <p:cNvSpPr/>
          <p:nvPr userDrawn="1"/>
        </p:nvSpPr>
        <p:spPr bwMode="auto">
          <a:xfrm>
            <a:off x="1954458" y="4922790"/>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07</a:t>
            </a:r>
            <a:endParaRPr/>
          </a:p>
        </p:txBody>
      </p:sp>
      <p:sp>
        <p:nvSpPr>
          <p:cNvPr id="45" name="Textplatzhalter 2"/>
          <p:cNvSpPr>
            <a:spLocks noGrp="1"/>
          </p:cNvSpPr>
          <p:nvPr>
            <p:ph type="body" sz="quarter" idx="25" hasCustomPrompt="1"/>
          </p:nvPr>
        </p:nvSpPr>
        <p:spPr bwMode="auto">
          <a:xfrm>
            <a:off x="2643188" y="5500689"/>
            <a:ext cx="6840139" cy="440787"/>
          </a:xfrm>
          <a:prstGeom prst="rect">
            <a:avLst/>
          </a:prstGeom>
        </p:spPr>
        <p:txBody>
          <a:bodyPr anchor="ctr"/>
          <a:lstStyle>
            <a:lvl1pPr marL="0" indent="0">
              <a:buClr>
                <a:srgbClr val="F3C45E"/>
              </a:buClr>
              <a:buNone/>
              <a:defRPr sz="16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Kapitel 8</a:t>
            </a:r>
            <a:endParaRPr/>
          </a:p>
        </p:txBody>
      </p:sp>
      <p:sp>
        <p:nvSpPr>
          <p:cNvPr id="46" name="Flussdiagramm: Verbinder 45"/>
          <p:cNvSpPr/>
          <p:nvPr userDrawn="1"/>
        </p:nvSpPr>
        <p:spPr bwMode="auto">
          <a:xfrm>
            <a:off x="1954452" y="5500689"/>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r>
              <a:rPr lang="de-DE" sz="1600" b="0" i="0" u="none" strike="noStrike" cap="none" spc="0">
                <a:ln>
                  <a:noFill/>
                </a:ln>
                <a:solidFill>
                  <a:srgbClr val="2B5A70"/>
                </a:solidFill>
                <a:latin typeface="Source Sans Pro SemiBold"/>
                <a:ea typeface="Arial"/>
                <a:cs typeface="Arial"/>
              </a:rPr>
              <a:t>08</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Tabelle">
    <p:spTree>
      <p:nvGrpSpPr>
        <p:cNvPr id="1" name=""/>
        <p:cNvGrpSpPr/>
        <p:nvPr/>
      </p:nvGrpSpPr>
      <p:grpSpPr bwMode="auto">
        <a:xfrm>
          <a:off x="0" y="0"/>
          <a:ext cx="0" cy="0"/>
          <a:chOff x="0" y="0"/>
          <a:chExt cx="0" cy="0"/>
        </a:xfrm>
      </p:grpSpPr>
      <p:sp>
        <p:nvSpPr>
          <p:cNvPr id="91"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5" name="Textplatzhalter 4"/>
          <p:cNvSpPr>
            <a:spLocks noGrp="1"/>
          </p:cNvSpPr>
          <p:nvPr>
            <p:ph type="body" sz="quarter" idx="18" hasCustomPrompt="1"/>
          </p:nvPr>
        </p:nvSpPr>
        <p:spPr bwMode="auto">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Ergänzende Daten / Quellen / Links </a:t>
            </a:r>
            <a:endParaRPr/>
          </a:p>
        </p:txBody>
      </p:sp>
      <p:sp>
        <p:nvSpPr>
          <p:cNvPr id="4" name="Tabellenplatzhalter 3"/>
          <p:cNvSpPr>
            <a:spLocks noGrp="1"/>
          </p:cNvSpPr>
          <p:nvPr>
            <p:ph type="tbl" sz="quarter" idx="19"/>
          </p:nvPr>
        </p:nvSpPr>
        <p:spPr bwMode="auto">
          <a:xfrm>
            <a:off x="4332288" y="225425"/>
            <a:ext cx="7631112" cy="6392101"/>
          </a:xfrm>
          <a:prstGeom prst="roundRect">
            <a:avLst>
              <a:gd name="adj" fmla="val 3107"/>
            </a:avLst>
          </a:prstGeom>
        </p:spPr>
        <p:txBody>
          <a:bodyPr/>
          <a:lstStyle>
            <a:lvl1pPr marL="0" indent="0" algn="ctr">
              <a:buNone/>
              <a:defRPr sz="2000"/>
            </a:lvl1pPr>
          </a:lstStyle>
          <a:p>
            <a:pPr>
              <a:defRPr/>
            </a:pPr>
            <a:endParaRPr lang="de-D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Bild">
    <p:spTree>
      <p:nvGrpSpPr>
        <p:cNvPr id="1" name=""/>
        <p:cNvGrpSpPr/>
        <p:nvPr/>
      </p:nvGrpSpPr>
      <p:grpSpPr bwMode="auto">
        <a:xfrm>
          <a:off x="0" y="0"/>
          <a:ext cx="0" cy="0"/>
          <a:chOff x="0" y="0"/>
          <a:chExt cx="0" cy="0"/>
        </a:xfrm>
      </p:grpSpPr>
      <p:sp>
        <p:nvSpPr>
          <p:cNvPr id="90"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Bilder Kollage (4)">
    <p:spTree>
      <p:nvGrpSpPr>
        <p:cNvPr id="1" name=""/>
        <p:cNvGrpSpPr/>
        <p:nvPr/>
      </p:nvGrpSpPr>
      <p:grpSpPr bwMode="auto">
        <a:xfrm>
          <a:off x="0" y="0"/>
          <a:ext cx="0" cy="0"/>
          <a:chOff x="0" y="0"/>
          <a:chExt cx="0" cy="0"/>
        </a:xfrm>
      </p:grpSpPr>
      <p:sp>
        <p:nvSpPr>
          <p:cNvPr id="8" name="!! R1"/>
          <p:cNvSpPr/>
          <p:nvPr userDrawn="1"/>
        </p:nvSpPr>
        <p:spPr bwMode="auto">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7"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89" name="Bildplatzhalter 25"/>
          <p:cNvSpPr>
            <a:spLocks noGrp="1"/>
          </p:cNvSpPr>
          <p:nvPr>
            <p:ph type="pic" sz="quarter" idx="14"/>
          </p:nvPr>
        </p:nvSpPr>
        <p:spPr bwMode="auto">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14" name="Bildplatzhalter 25"/>
          <p:cNvSpPr>
            <a:spLocks noGrp="1"/>
          </p:cNvSpPr>
          <p:nvPr>
            <p:ph type="pic" sz="quarter" idx="17"/>
          </p:nvPr>
        </p:nvSpPr>
        <p:spPr bwMode="auto">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0" name="Bildplatzhalter 25"/>
          <p:cNvSpPr>
            <a:spLocks noGrp="1"/>
          </p:cNvSpPr>
          <p:nvPr>
            <p:ph type="pic" sz="quarter" idx="18"/>
          </p:nvPr>
        </p:nvSpPr>
        <p:spPr bwMode="auto">
          <a:xfrm>
            <a:off x="4329875" y="225424"/>
            <a:ext cx="3744776" cy="316706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
        <p:nvSpPr>
          <p:cNvPr id="22" name="Bildplatzhalter 25"/>
          <p:cNvSpPr>
            <a:spLocks noGrp="1"/>
          </p:cNvSpPr>
          <p:nvPr>
            <p:ph type="pic" sz="quarter" idx="19"/>
          </p:nvPr>
        </p:nvSpPr>
        <p:spPr bwMode="auto">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pPr>
              <a:defRPr/>
            </a:pPr>
            <a:endParaRPr lang="de-D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069897"/>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grpSp>
        <p:nvGrpSpPr>
          <p:cNvPr id="7" name="Grafik 5"/>
          <p:cNvGrpSpPr/>
          <p:nvPr/>
        </p:nvGrpSpPr>
        <p:grpSpPr bwMode="auto">
          <a:xfrm>
            <a:off x="227013" y="3512605"/>
            <a:ext cx="3889374" cy="2434383"/>
            <a:chOff x="227013" y="3512605"/>
            <a:chExt cx="3889374" cy="2434383"/>
          </a:xfrm>
          <a:solidFill>
            <a:schemeClr val="accent3"/>
          </a:solidFill>
        </p:grpSpPr>
        <p:sp>
          <p:nvSpPr>
            <p:cNvPr id="9" name="Freihandform: Form 8"/>
            <p:cNvSpPr/>
            <p:nvPr/>
          </p:nvSpPr>
          <p:spPr bwMode="auto">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gr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1_Zita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2" y="1341438"/>
            <a:ext cx="11731048" cy="3887958"/>
          </a:xfrm>
          <a:prstGeom prst="roundRect">
            <a:avLst>
              <a:gd name="adj" fmla="val 4726"/>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42914" y="1457001"/>
            <a:ext cx="11309944" cy="3625132"/>
          </a:xfrm>
          <a:prstGeom prst="rect">
            <a:avLst/>
          </a:prstGeom>
        </p:spPr>
        <p:txBody>
          <a:bodyPr anchor="ctr"/>
          <a:lstStyle>
            <a:lvl1pPr marL="0" indent="0" algn="ctr">
              <a:buClr>
                <a:srgbClr val="F3C45E"/>
              </a:buClr>
              <a:buFont typeface="Source Sans Pro"/>
              <a:buNone/>
              <a:defRPr sz="5400" i="1" cap="all">
                <a:solidFill>
                  <a:schemeClr val="bg1"/>
                </a:solidFi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„Zitat einfügen“</a:t>
            </a:r>
            <a:endParaRPr/>
          </a:p>
        </p:txBody>
      </p:sp>
      <p:sp>
        <p:nvSpPr>
          <p:cNvPr id="9" name="Freihandform: Form 8"/>
          <p:cNvSpPr/>
          <p:nvPr/>
        </p:nvSpPr>
        <p:spPr bwMode="auto">
          <a:xfrm>
            <a:off x="447810" y="975963"/>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0" name="Freihandform: Form 9"/>
          <p:cNvSpPr/>
          <p:nvPr/>
        </p:nvSpPr>
        <p:spPr bwMode="auto">
          <a:xfrm>
            <a:off x="1006155" y="975963"/>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9" name="Textplatzhalter 2"/>
          <p:cNvSpPr>
            <a:spLocks noGrp="1"/>
          </p:cNvSpPr>
          <p:nvPr>
            <p:ph type="body" sz="quarter" idx="18" hasCustomPrompt="1"/>
          </p:nvPr>
        </p:nvSpPr>
        <p:spPr bwMode="auto">
          <a:xfrm>
            <a:off x="4332289" y="6295322"/>
            <a:ext cx="7627360" cy="337252"/>
          </a:xfrm>
          <a:prstGeom prst="rect">
            <a:avLst/>
          </a:prstGeom>
        </p:spPr>
        <p:txBody>
          <a:bodyPr anchor="ctr"/>
          <a:lstStyle>
            <a:lvl1pPr marL="0" indent="0" algn="ctr">
              <a:buClr>
                <a:srgbClr val="F3C45E"/>
              </a:buClr>
              <a:buFont typeface="Source Sans Pro"/>
              <a:buNone/>
              <a:defRPr sz="1400">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Quelle einfügen</a:t>
            </a:r>
            <a:endParaRPr/>
          </a:p>
        </p:txBody>
      </p:sp>
      <p:sp>
        <p:nvSpPr>
          <p:cNvPr id="11" name="Freihandform: Form 10"/>
          <p:cNvSpPr/>
          <p:nvPr userDrawn="1"/>
        </p:nvSpPr>
        <p:spPr bwMode="auto">
          <a:xfrm rot="10800000">
            <a:off x="10684236" y="4851037"/>
            <a:ext cx="514046" cy="739382"/>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extrusionOk="0">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
        <p:nvSpPr>
          <p:cNvPr id="12" name="Freihandform: Form 11"/>
          <p:cNvSpPr/>
          <p:nvPr userDrawn="1"/>
        </p:nvSpPr>
        <p:spPr bwMode="auto">
          <a:xfrm rot="10800000">
            <a:off x="11242581" y="4851037"/>
            <a:ext cx="514049" cy="739382"/>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extrusionOk="0">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Team">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1"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2" name="Textplatzhalter 9"/>
          <p:cNvSpPr>
            <a:spLocks noGrp="1"/>
          </p:cNvSpPr>
          <p:nvPr>
            <p:ph type="body" sz="quarter" idx="19"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Headline Team</a:t>
            </a:r>
            <a:endParaRPr/>
          </a:p>
        </p:txBody>
      </p:sp>
      <p:sp>
        <p:nvSpPr>
          <p:cNvPr id="20" name="!! R1"/>
          <p:cNvSpPr/>
          <p:nvPr userDrawn="1"/>
        </p:nvSpPr>
        <p:spPr bwMode="auto">
          <a:xfrm rot="10800000">
            <a:off x="232352" y="1449387"/>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1" name="Bildplatzhalter 25"/>
          <p:cNvSpPr>
            <a:spLocks noGrp="1"/>
          </p:cNvSpPr>
          <p:nvPr>
            <p:ph type="pic" sz="quarter" idx="21"/>
          </p:nvPr>
        </p:nvSpPr>
        <p:spPr bwMode="auto">
          <a:xfrm>
            <a:off x="372750" y="1567289"/>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2" name="Textplatzhalter 2"/>
          <p:cNvSpPr>
            <a:spLocks noGrp="1"/>
          </p:cNvSpPr>
          <p:nvPr>
            <p:ph type="body" sz="quarter" idx="22" hasCustomPrompt="1"/>
          </p:nvPr>
        </p:nvSpPr>
        <p:spPr bwMode="auto">
          <a:xfrm>
            <a:off x="372750" y="3229029"/>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3" name="!! R1"/>
          <p:cNvSpPr/>
          <p:nvPr userDrawn="1"/>
        </p:nvSpPr>
        <p:spPr bwMode="auto">
          <a:xfrm rot="10800000">
            <a:off x="2212051"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4" name="Bildplatzhalter 25"/>
          <p:cNvSpPr>
            <a:spLocks noGrp="1"/>
          </p:cNvSpPr>
          <p:nvPr>
            <p:ph type="pic" sz="quarter" idx="23"/>
          </p:nvPr>
        </p:nvSpPr>
        <p:spPr bwMode="auto">
          <a:xfrm>
            <a:off x="2352450"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5" name="Textplatzhalter 2"/>
          <p:cNvSpPr>
            <a:spLocks noGrp="1"/>
          </p:cNvSpPr>
          <p:nvPr>
            <p:ph type="body" sz="quarter" idx="24" hasCustomPrompt="1"/>
          </p:nvPr>
        </p:nvSpPr>
        <p:spPr bwMode="auto">
          <a:xfrm>
            <a:off x="2352450"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6" name="!! R1"/>
          <p:cNvSpPr/>
          <p:nvPr userDrawn="1"/>
        </p:nvSpPr>
        <p:spPr bwMode="auto">
          <a:xfrm rot="10800000">
            <a:off x="4197087" y="1449389"/>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Bildplatzhalter 25"/>
          <p:cNvSpPr>
            <a:spLocks noGrp="1"/>
          </p:cNvSpPr>
          <p:nvPr>
            <p:ph type="pic" sz="quarter" idx="25"/>
          </p:nvPr>
        </p:nvSpPr>
        <p:spPr bwMode="auto">
          <a:xfrm>
            <a:off x="4337486" y="1567291"/>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28" name="Textplatzhalter 2"/>
          <p:cNvSpPr>
            <a:spLocks noGrp="1"/>
          </p:cNvSpPr>
          <p:nvPr>
            <p:ph type="body" sz="quarter" idx="26" hasCustomPrompt="1"/>
          </p:nvPr>
        </p:nvSpPr>
        <p:spPr bwMode="auto">
          <a:xfrm>
            <a:off x="4337486" y="3229031"/>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29" name="!! R1"/>
          <p:cNvSpPr/>
          <p:nvPr userDrawn="1"/>
        </p:nvSpPr>
        <p:spPr bwMode="auto">
          <a:xfrm rot="10800000">
            <a:off x="6181950"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2" name="Bildplatzhalter 25"/>
          <p:cNvSpPr>
            <a:spLocks noGrp="1"/>
          </p:cNvSpPr>
          <p:nvPr>
            <p:ph type="pic" sz="quarter" idx="27"/>
          </p:nvPr>
        </p:nvSpPr>
        <p:spPr bwMode="auto">
          <a:xfrm>
            <a:off x="6322349"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3" name="Textplatzhalter 2"/>
          <p:cNvSpPr>
            <a:spLocks noGrp="1"/>
          </p:cNvSpPr>
          <p:nvPr>
            <p:ph type="body" sz="quarter" idx="28" hasCustomPrompt="1"/>
          </p:nvPr>
        </p:nvSpPr>
        <p:spPr bwMode="auto">
          <a:xfrm>
            <a:off x="6322349"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4" name="!! R1"/>
          <p:cNvSpPr/>
          <p:nvPr userDrawn="1"/>
        </p:nvSpPr>
        <p:spPr bwMode="auto">
          <a:xfrm rot="10800000">
            <a:off x="8151148"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5" name="Bildplatzhalter 25"/>
          <p:cNvSpPr>
            <a:spLocks noGrp="1"/>
          </p:cNvSpPr>
          <p:nvPr>
            <p:ph type="pic" sz="quarter" idx="29"/>
          </p:nvPr>
        </p:nvSpPr>
        <p:spPr bwMode="auto">
          <a:xfrm>
            <a:off x="82915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6" name="Textplatzhalter 2"/>
          <p:cNvSpPr>
            <a:spLocks noGrp="1"/>
          </p:cNvSpPr>
          <p:nvPr>
            <p:ph type="body" sz="quarter" idx="30" hasCustomPrompt="1"/>
          </p:nvPr>
        </p:nvSpPr>
        <p:spPr bwMode="auto">
          <a:xfrm>
            <a:off x="82915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
        <p:nvSpPr>
          <p:cNvPr id="37" name="!! R1"/>
          <p:cNvSpPr/>
          <p:nvPr userDrawn="1"/>
        </p:nvSpPr>
        <p:spPr bwMode="auto">
          <a:xfrm rot="10800000">
            <a:off x="10130849" y="1449388"/>
            <a:ext cx="1828800" cy="4500562"/>
          </a:xfrm>
          <a:prstGeom prst="roundRect">
            <a:avLst>
              <a:gd name="adj" fmla="val 9673"/>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8" name="Bildplatzhalter 25"/>
          <p:cNvSpPr>
            <a:spLocks noGrp="1"/>
          </p:cNvSpPr>
          <p:nvPr>
            <p:ph type="pic" sz="quarter" idx="31"/>
          </p:nvPr>
        </p:nvSpPr>
        <p:spPr bwMode="auto">
          <a:xfrm>
            <a:off x="10271248" y="1567290"/>
            <a:ext cx="1548000" cy="1548000"/>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200"/>
            </a:lvl1pPr>
          </a:lstStyle>
          <a:p>
            <a:pPr>
              <a:defRPr/>
            </a:pPr>
            <a:endParaRPr lang="de-DE"/>
          </a:p>
        </p:txBody>
      </p:sp>
      <p:sp>
        <p:nvSpPr>
          <p:cNvPr id="39" name="Textplatzhalter 2"/>
          <p:cNvSpPr>
            <a:spLocks noGrp="1"/>
          </p:cNvSpPr>
          <p:nvPr>
            <p:ph type="body" sz="quarter" idx="32" hasCustomPrompt="1"/>
          </p:nvPr>
        </p:nvSpPr>
        <p:spPr bwMode="auto">
          <a:xfrm>
            <a:off x="10271248" y="3229030"/>
            <a:ext cx="1548000" cy="2533595"/>
          </a:xfrm>
          <a:prstGeom prst="rect">
            <a:avLst/>
          </a:prstGeom>
        </p:spPr>
        <p:txBody>
          <a:bodyPr anchor="t"/>
          <a:lstStyle>
            <a:lvl1pPr marL="0" indent="0">
              <a:buClr>
                <a:srgbClr val="F3C45E"/>
              </a:buClr>
              <a:buNone/>
              <a:defRPr sz="1400"/>
            </a:lvl1pPr>
            <a:lvl2pPr marL="457200" indent="0">
              <a:buClr>
                <a:srgbClr val="F3C45E"/>
              </a:buClr>
              <a:buNone/>
              <a:defRPr sz="1800"/>
            </a:lvl2pPr>
            <a:lvl3pPr>
              <a:buClr>
                <a:srgbClr val="F3C45E"/>
              </a:buClr>
              <a:defRPr sz="1600"/>
            </a:lvl3pPr>
            <a:lvl4pPr>
              <a:buClr>
                <a:srgbClr val="F3C45E"/>
              </a:buClr>
              <a:defRPr sz="1400"/>
            </a:lvl4pPr>
            <a:lvl5pPr>
              <a:buClr>
                <a:srgbClr val="F3C45E"/>
              </a:buClr>
              <a:defRPr sz="1400"/>
            </a:lvl5pPr>
          </a:lstStyle>
          <a:p>
            <a:pPr lvl="0">
              <a:defRPr/>
            </a:pPr>
            <a:r>
              <a:rPr lang="de-DE"/>
              <a:t>Vorname, Name</a:t>
            </a:r>
            <a:endParaRPr/>
          </a:p>
          <a:p>
            <a:pPr lvl="0">
              <a:defRPr/>
            </a:pPr>
            <a:r>
              <a:rPr lang="de-DE"/>
              <a:t>Position</a:t>
            </a:r>
            <a:endParaRPr/>
          </a:p>
          <a:p>
            <a:pPr lvl="0">
              <a:defRPr/>
            </a:pPr>
            <a:r>
              <a:rPr lang="de-DE"/>
              <a:t>Kontakt</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Outro">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232353" y="2903806"/>
            <a:ext cx="11731048"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2" y="2971147"/>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Outro / Danksagung</a:t>
            </a:r>
            <a:endParaRPr/>
          </a:p>
        </p:txBody>
      </p:sp>
      <p:sp>
        <p:nvSpPr>
          <p:cNvPr id="6" name="!! R2"/>
          <p:cNvSpPr/>
          <p:nvPr userDrawn="1"/>
        </p:nvSpPr>
        <p:spPr bwMode="auto">
          <a:xfrm>
            <a:off x="232352" y="6057900"/>
            <a:ext cx="1173104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Google Shape;25;p3"/>
          <p:cNvSpPr txBox="1">
            <a:spLocks noGrp="1"/>
          </p:cNvSpPr>
          <p:nvPr>
            <p:ph type="ftr" idx="15"/>
          </p:nvPr>
        </p:nvSpPr>
        <p:spPr bwMode="auto">
          <a:xfrm>
            <a:off x="4930742" y="6304890"/>
            <a:ext cx="2330516" cy="31747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11" name="Google Shape;24;p3"/>
          <p:cNvSpPr txBox="1">
            <a:spLocks noGrp="1"/>
          </p:cNvSpPr>
          <p:nvPr>
            <p:ph type="dt" idx="16"/>
          </p:nvPr>
        </p:nvSpPr>
        <p:spPr bwMode="auto">
          <a:xfrm>
            <a:off x="9854629" y="6290601"/>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2" name="Textplatzhalter 22"/>
          <p:cNvSpPr>
            <a:spLocks noGrp="1"/>
          </p:cNvSpPr>
          <p:nvPr>
            <p:ph type="body" sz="quarter" idx="19" hasCustomPrompt="1"/>
          </p:nvPr>
        </p:nvSpPr>
        <p:spPr bwMode="auto">
          <a:xfrm>
            <a:off x="1200150" y="6328706"/>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pic>
        <p:nvPicPr>
          <p:cNvPr id="16" name="Grafik 15"/>
          <p:cNvPicPr>
            <a:picLocks noChangeAspect="1"/>
          </p:cNvPicPr>
          <p:nvPr userDrawn="1"/>
        </p:nvPicPr>
        <p:blipFill>
          <a:blip r:embed="rId2"/>
          <a:stretch/>
        </p:blipFill>
        <p:spPr bwMode="auto">
          <a:xfrm>
            <a:off x="5053552" y="363092"/>
            <a:ext cx="2084893" cy="850636"/>
          </a:xfrm>
          <a:prstGeom prst="rect">
            <a:avLst/>
          </a:prstGeom>
          <a:noFill/>
          <a:ln>
            <a:noFill/>
          </a:ln>
          <a:effectLst>
            <a:outerShdw blurRad="139700" dist="25400" dir="5400000" algn="t" rotWithShape="0">
              <a:prstClr val="black">
                <a:alpha val="32000"/>
              </a:prstClr>
            </a:outerShdw>
          </a:effectLst>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Impressum_Disclaimer">
    <p:spTree>
      <p:nvGrpSpPr>
        <p:cNvPr id="1" name=""/>
        <p:cNvGrpSpPr/>
        <p:nvPr/>
      </p:nvGrpSpPr>
      <p:grpSpPr bwMode="auto">
        <a:xfrm>
          <a:off x="0" y="0"/>
          <a:ext cx="0" cy="0"/>
          <a:chOff x="0" y="0"/>
          <a:chExt cx="0" cy="0"/>
        </a:xfrm>
      </p:grpSpPr>
      <p:sp>
        <p:nvSpPr>
          <p:cNvPr id="113"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18"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pic>
        <p:nvPicPr>
          <p:cNvPr id="17" name="Grafik 16"/>
          <p:cNvPicPr>
            <a:picLocks noChangeAspect="1"/>
          </p:cNvPicPr>
          <p:nvPr userDrawn="1"/>
        </p:nvPicPr>
        <p:blipFill>
          <a:blip r:embed="rId2">
            <a:biLevel thresh="25000"/>
          </a:blip>
          <a:srcRect l="1" r="-12998" b="-5569"/>
          <a:stretch/>
        </p:blipFill>
        <p:spPr bwMode="auto">
          <a:xfrm>
            <a:off x="538089" y="6295322"/>
            <a:ext cx="976386" cy="372178"/>
          </a:xfrm>
          <a:prstGeom prst="rect">
            <a:avLst/>
          </a:prstGeom>
        </p:spPr>
      </p:pic>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Impressum Platzhalter</a:t>
            </a:r>
            <a:endParaRPr/>
          </a:p>
        </p:txBody>
      </p:sp>
      <p:sp>
        <p:nvSpPr>
          <p:cNvPr id="114" name="Textplatzhalter 2"/>
          <p:cNvSpPr>
            <a:spLocks noGrp="1"/>
          </p:cNvSpPr>
          <p:nvPr>
            <p:ph type="body" sz="quarter" idx="17"/>
          </p:nvPr>
        </p:nvSpPr>
        <p:spPr bwMode="auto">
          <a:xfrm>
            <a:off x="442913" y="1449388"/>
            <a:ext cx="11520487" cy="4500562"/>
          </a:xfrm>
          <a:prstGeom prst="rect">
            <a:avLst/>
          </a:prstGeom>
        </p:spPr>
        <p:txBody>
          <a:bodyPr anchor="ctr"/>
          <a:lstStyle>
            <a:lvl1pPr marL="0" indent="0">
              <a:buClr>
                <a:srgbClr val="F3C45E"/>
              </a:buClr>
              <a:buNone/>
              <a:defRPr sz="20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Fazit">
    <p:spTree>
      <p:nvGrpSpPr>
        <p:cNvPr id="1" name=""/>
        <p:cNvGrpSpPr/>
        <p:nvPr/>
      </p:nvGrpSpPr>
      <p:grpSpPr bwMode="auto">
        <a:xfrm>
          <a:off x="0" y="0"/>
          <a:ext cx="0" cy="0"/>
          <a:chOff x="0" y="0"/>
          <a:chExt cx="0" cy="0"/>
        </a:xfrm>
      </p:grpSpPr>
      <p:sp>
        <p:nvSpPr>
          <p:cNvPr id="15" name="!! R2"/>
          <p:cNvSpPr/>
          <p:nvPr userDrawn="1"/>
        </p:nvSpPr>
        <p:spPr bwMode="auto">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8" name="!! R1"/>
          <p:cNvSpPr/>
          <p:nvPr userDrawn="1"/>
        </p:nvSpPr>
        <p:spPr bwMode="auto">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3" name="Textplatzhalter 22"/>
          <p:cNvSpPr>
            <a:spLocks noGrp="1"/>
          </p:cNvSpPr>
          <p:nvPr>
            <p:ph type="body" sz="quarter" idx="12" hasCustomPrompt="1"/>
          </p:nvPr>
        </p:nvSpPr>
        <p:spPr bwMode="auto">
          <a:xfrm>
            <a:off x="1102937" y="294010"/>
            <a:ext cx="2797551" cy="930275"/>
          </a:xfrm>
          <a:prstGeom prst="rect">
            <a:avLst/>
          </a:prstGeom>
        </p:spPr>
        <p:txBody>
          <a:bodyPr anchor="ctr"/>
          <a:lstStyle>
            <a:lvl1pPr marL="0" indent="0">
              <a:buNone/>
              <a:defRPr lang="de-DE" sz="16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Headline</a:t>
            </a:r>
            <a:endParaRPr/>
          </a:p>
        </p:txBody>
      </p:sp>
      <p:sp>
        <p:nvSpPr>
          <p:cNvPr id="13" name="Flussdiagramm: Verbinder 12"/>
          <p:cNvSpPr/>
          <p:nvPr userDrawn="1"/>
        </p:nvSpPr>
        <p:spPr bwMode="auto">
          <a:xfrm>
            <a:off x="538090" y="541021"/>
            <a:ext cx="440787" cy="440787"/>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a:lnSpc>
                <a:spcPct val="100000"/>
              </a:lnSpc>
              <a:spcBef>
                <a:spcPts val="0"/>
              </a:spcBef>
              <a:spcAft>
                <a:spcPts val="0"/>
              </a:spcAft>
              <a:buClrTx/>
              <a:buSzTx/>
              <a:buFontTx/>
              <a:buNone/>
              <a:defRPr/>
            </a:pPr>
            <a:endParaRPr lang="de-DE" sz="1600" b="0" i="0" u="none" strike="noStrike" cap="none" spc="0">
              <a:ln>
                <a:noFill/>
              </a:ln>
              <a:solidFill>
                <a:srgbClr val="2B5A70"/>
              </a:solidFill>
              <a:latin typeface="Source Sans Pro SemiBold"/>
              <a:ea typeface="Arial"/>
              <a:cs typeface="Arial"/>
            </a:endParaRPr>
          </a:p>
        </p:txBody>
      </p:sp>
      <p:cxnSp>
        <p:nvCxnSpPr>
          <p:cNvPr id="16" name="Gerader Verbinder 15"/>
          <p:cNvCxnSpPr>
            <a:cxnSpLocks/>
          </p:cNvCxnSpPr>
          <p:nvPr userDrawn="1"/>
        </p:nvCxnSpPr>
        <p:spPr bwMode="auto">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biLevel thresh="25000"/>
          </a:blip>
          <a:srcRect r="61492"/>
          <a:stretch/>
        </p:blipFill>
        <p:spPr bwMode="auto">
          <a:xfrm>
            <a:off x="538089" y="6295322"/>
            <a:ext cx="332738" cy="352542"/>
          </a:xfrm>
          <a:prstGeom prst="rect">
            <a:avLst/>
          </a:prstGeom>
        </p:spPr>
      </p:pic>
      <p:sp>
        <p:nvSpPr>
          <p:cNvPr id="21" name="Textplatzhalter 20"/>
          <p:cNvSpPr>
            <a:spLocks noGrp="1"/>
          </p:cNvSpPr>
          <p:nvPr>
            <p:ph type="body" sz="quarter" idx="11" hasCustomPrompt="1"/>
          </p:nvPr>
        </p:nvSpPr>
        <p:spPr bwMode="auto">
          <a:xfrm>
            <a:off x="552263" y="621714"/>
            <a:ext cx="412441" cy="279400"/>
          </a:xfrm>
          <a:prstGeom prst="rect">
            <a:avLst/>
          </a:prstGeom>
        </p:spPr>
        <p:txBody>
          <a:bodyPr lIns="36000" tIns="36000" rIns="36000" bIns="36000" anchor="ctr"/>
          <a:lstStyle>
            <a:lvl1pPr marL="0" indent="0" algn="ctr">
              <a:buNone/>
              <a:defRPr lang="de-DE" sz="1600" b="0" i="0" u="none" strike="noStrike" cap="none" spc="0">
                <a:ln>
                  <a:noFill/>
                </a:ln>
                <a:solidFill>
                  <a:srgbClr val="2B5A70"/>
                </a:solidFill>
                <a:latin typeface="Source Sans Pro SemiBold"/>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a:lnSpc>
                <a:spcPct val="100000"/>
              </a:lnSpc>
              <a:spcBef>
                <a:spcPts val="0"/>
              </a:spcBef>
              <a:spcAft>
                <a:spcPts val="0"/>
              </a:spcAft>
              <a:buClrTx/>
              <a:buSzTx/>
              <a:buFontTx/>
              <a:buNone/>
              <a:defRPr/>
            </a:pPr>
            <a:r>
              <a:rPr lang="de-DE"/>
              <a:t>99</a:t>
            </a:r>
            <a:endParaRPr/>
          </a:p>
        </p:txBody>
      </p:sp>
      <p:sp>
        <p:nvSpPr>
          <p:cNvPr id="24" name="Textplatzhalter 22"/>
          <p:cNvSpPr>
            <a:spLocks noGrp="1"/>
          </p:cNvSpPr>
          <p:nvPr>
            <p:ph type="body" sz="quarter" idx="13" hasCustomPrompt="1"/>
          </p:nvPr>
        </p:nvSpPr>
        <p:spPr bwMode="auto">
          <a:xfrm>
            <a:off x="444876" y="1463038"/>
            <a:ext cx="3455612" cy="1730859"/>
          </a:xfrm>
          <a:prstGeom prst="rect">
            <a:avLst/>
          </a:prstGeom>
        </p:spPr>
        <p:txBody>
          <a:bodyPr anchor="t"/>
          <a:lstStyle>
            <a:lvl1pPr marL="0" indent="0">
              <a:buNone/>
              <a:defRPr lang="de-DE" sz="2800" b="0" i="0" u="none" strike="noStrike" cap="none" spc="0">
                <a:ln>
                  <a:noFill/>
                </a:ln>
                <a:solidFill>
                  <a:prstClr val="white"/>
                </a:solidFill>
                <a:latin typeface="Source Sans Pro SemiBold"/>
                <a:ea typeface="+mn-ea"/>
                <a:cs typeface="+mn-cs"/>
              </a:defRPr>
            </a:lvl1pPr>
            <a:lvl2pPr>
              <a:defRPr/>
            </a:lvl2pPr>
            <a:lvl3pPr>
              <a:defRPr/>
            </a:lvl3pPr>
            <a:lvl4pPr>
              <a:defRPr/>
            </a:lvl4pPr>
            <a:lvl5pPr>
              <a:defRPr/>
            </a:lvl5pPr>
          </a:lstStyle>
          <a:p>
            <a:pPr marL="228600" marR="0" lvl="0" indent="-228600" algn="l" defTabSz="914400">
              <a:lnSpc>
                <a:spcPct val="100000"/>
              </a:lnSpc>
              <a:spcBef>
                <a:spcPts val="0"/>
              </a:spcBef>
              <a:spcAft>
                <a:spcPts val="0"/>
              </a:spcAft>
              <a:buClrTx/>
              <a:buSzTx/>
              <a:defRPr/>
            </a:pPr>
            <a:r>
              <a:rPr lang="de-DE"/>
              <a:t>Subline</a:t>
            </a:r>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4" name="Textplatzhalter 2"/>
          <p:cNvSpPr>
            <a:spLocks noGrp="1"/>
          </p:cNvSpPr>
          <p:nvPr>
            <p:ph type="body" sz="quarter" idx="17" hasCustomPrompt="1"/>
          </p:nvPr>
        </p:nvSpPr>
        <p:spPr bwMode="auto">
          <a:xfrm>
            <a:off x="4329874" y="225425"/>
            <a:ext cx="7633526" cy="6403975"/>
          </a:xfrm>
          <a:prstGeom prst="rect">
            <a:avLst/>
          </a:prstGeom>
        </p:spPr>
        <p:txBody>
          <a:bodyPr anchor="ctr"/>
          <a:lstStyle>
            <a:lvl1pPr marL="0" indent="0" algn="ctr">
              <a:buClr>
                <a:srgbClr val="F3C45E"/>
              </a:buClr>
              <a:buFont typeface="Source Sans Pro"/>
              <a:buNone/>
              <a:defRPr sz="5400" i="1" cap="all">
                <a:latin typeface="+mn-lt"/>
              </a:defRPr>
            </a:lvl1pPr>
            <a:lvl2pPr marL="457200" indent="0" algn="ctr">
              <a:buClr>
                <a:srgbClr val="F3C45E"/>
              </a:buClr>
              <a:buFont typeface="Source Sans Pro"/>
              <a:buNone/>
              <a:defRPr sz="1800"/>
            </a:lvl2pPr>
            <a:lvl3pPr marL="914400" indent="0" algn="ctr">
              <a:buClr>
                <a:srgbClr val="F3C45E"/>
              </a:buClr>
              <a:buFont typeface="Source Sans Pro"/>
              <a:buNone/>
              <a:defRPr sz="1600"/>
            </a:lvl3pPr>
            <a:lvl4pPr marL="1371600" indent="0" algn="ctr">
              <a:buClr>
                <a:srgbClr val="F3C45E"/>
              </a:buClr>
              <a:buFont typeface="Source Sans Pro"/>
              <a:buNone/>
              <a:defRPr sz="1400"/>
            </a:lvl4pPr>
            <a:lvl5pPr marL="1828800" indent="0" algn="ctr">
              <a:buClr>
                <a:srgbClr val="F3C45E"/>
              </a:buClr>
              <a:buFont typeface="Source Sans Pro"/>
              <a:buNone/>
              <a:defRPr sz="1400"/>
            </a:lvl5pPr>
          </a:lstStyle>
          <a:p>
            <a:pPr lvl="0">
              <a:defRPr/>
            </a:pPr>
            <a:r>
              <a:rPr lang="de-DE"/>
              <a:t>Fazit einfügen</a:t>
            </a:r>
            <a:endParaRPr/>
          </a:p>
        </p:txBody>
      </p:sp>
      <p:sp>
        <p:nvSpPr>
          <p:cNvPr id="6" name="Rechteck: abgerundete Ecken 5"/>
          <p:cNvSpPr/>
          <p:nvPr userDrawn="1"/>
        </p:nvSpPr>
        <p:spPr bwMode="auto">
          <a:xfrm>
            <a:off x="277354" y="3546003"/>
            <a:ext cx="3796276" cy="2365095"/>
          </a:xfrm>
          <a:prstGeom prst="roundRect">
            <a:avLst>
              <a:gd name="adj" fmla="val 6428"/>
            </a:avLst>
          </a:prstGeom>
          <a:noFill/>
          <a:ln w="76200">
            <a:solidFill>
              <a:schemeClr val="bg1"/>
            </a:solidFill>
          </a:ln>
          <a:effectLst>
            <a:outerShdw blurRad="139700" dist="25400" dir="5400000" algn="t"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5" name="Grafik 4"/>
          <p:cNvPicPr>
            <a:picLocks noChangeAspect="1"/>
          </p:cNvPicPr>
          <p:nvPr userDrawn="1"/>
        </p:nvPicPr>
        <p:blipFill>
          <a:blip r:embed="rId3"/>
          <a:srcRect l="-5772" t="6664" r="-4775" b="6447"/>
          <a:stretch/>
        </p:blipFill>
        <p:spPr bwMode="auto">
          <a:xfrm>
            <a:off x="814726" y="3675126"/>
            <a:ext cx="2717197" cy="2135679"/>
          </a:xfrm>
          <a:prstGeom prst="rect">
            <a:avLst/>
          </a:prstGeom>
          <a:effectLst>
            <a:outerShdw blurRad="228600" dist="101600" dir="5400000" sx="93000" sy="93000" rotWithShape="0">
              <a:srgbClr val="000000">
                <a:alpha val="32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Inhaltsverzeichnis_alternativ">
    <p:spTree>
      <p:nvGrpSpPr>
        <p:cNvPr id="1" name=""/>
        <p:cNvGrpSpPr/>
        <p:nvPr/>
      </p:nvGrpSpPr>
      <p:grpSpPr bwMode="auto">
        <a:xfrm>
          <a:off x="0" y="0"/>
          <a:ext cx="0" cy="0"/>
          <a:chOff x="0" y="0"/>
          <a:chExt cx="0" cy="0"/>
        </a:xfrm>
      </p:grpSpPr>
      <p:sp>
        <p:nvSpPr>
          <p:cNvPr id="32" name="!! R1"/>
          <p:cNvSpPr/>
          <p:nvPr userDrawn="1"/>
        </p:nvSpPr>
        <p:spPr bwMode="auto">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27" name="Freihandform: Form 26"/>
          <p:cNvSpPr/>
          <p:nvPr userDrawn="1"/>
        </p:nvSpPr>
        <p:spPr bwMode="auto">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extrusionOk="0">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Arial"/>
              <a:cs typeface="Arial"/>
            </a:endParaRPr>
          </a:p>
        </p:txBody>
      </p:sp>
      <p:sp>
        <p:nvSpPr>
          <p:cNvPr id="30" name="Google Shape;25;p3"/>
          <p:cNvSpPr txBox="1">
            <a:spLocks noGrp="1"/>
          </p:cNvSpPr>
          <p:nvPr>
            <p:ph type="ftr" idx="15"/>
          </p:nvPr>
        </p:nvSpPr>
        <p:spPr bwMode="auto">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lang="en-US" sz="1200" b="0" i="0" u="none" strike="noStrike" cap="none" spc="-40">
                <a:ln>
                  <a:noFill/>
                </a:ln>
                <a:solidFill>
                  <a:prstClr val="white"/>
                </a:solidFill>
                <a:latin typeface="Source Sans Pro SemiBold"/>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nSpc>
                <a:spcPct val="135000"/>
              </a:lnSpc>
              <a:buSzTx/>
              <a:defRPr/>
            </a:pPr>
            <a:r>
              <a:rPr lang="en-US"/>
              <a:t>Lorem ipsum dolor</a:t>
            </a:r>
            <a:endParaRPr/>
          </a:p>
        </p:txBody>
      </p:sp>
      <p:sp>
        <p:nvSpPr>
          <p:cNvPr id="31" name="Google Shape;26;p3"/>
          <p:cNvSpPr txBox="1">
            <a:spLocks noGrp="1"/>
          </p:cNvSpPr>
          <p:nvPr>
            <p:ph type="sldNum" idx="16"/>
          </p:nvPr>
        </p:nvSpPr>
        <p:spPr bwMode="auto">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lang="de-DE" sz="1200" b="0" i="0" u="none" strike="noStrike" cap="none" spc="0">
                <a:ln>
                  <a:noFill/>
                </a:ln>
                <a:solidFill>
                  <a:prstClr val="white"/>
                </a:solidFill>
                <a:latin typeface="Source Sans Pro SemiBold"/>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a:t>‹Nr.›</a:t>
            </a:fld>
            <a:endParaRPr lang="en-US"/>
          </a:p>
        </p:txBody>
      </p:sp>
      <p:sp>
        <p:nvSpPr>
          <p:cNvPr id="10" name="Textplatzhalter 9"/>
          <p:cNvSpPr>
            <a:spLocks noGrp="1"/>
          </p:cNvSpPr>
          <p:nvPr>
            <p:ph type="body" sz="quarter" idx="18" hasCustomPrompt="1"/>
          </p:nvPr>
        </p:nvSpPr>
        <p:spPr bwMode="auto">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Platzhalter Inhaltsverzeichnis</a:t>
            </a:r>
            <a:endParaRPr/>
          </a:p>
        </p:txBody>
      </p:sp>
      <p:sp>
        <p:nvSpPr>
          <p:cNvPr id="24" name="Textplatzhalter 2"/>
          <p:cNvSpPr>
            <a:spLocks noGrp="1"/>
          </p:cNvSpPr>
          <p:nvPr>
            <p:ph type="body" sz="quarter" idx="17" hasCustomPrompt="1"/>
          </p:nvPr>
        </p:nvSpPr>
        <p:spPr bwMode="auto">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defRPr/>
            </a:pPr>
            <a:r>
              <a:rPr lang="de-DE"/>
              <a:t>Inhalt</a:t>
            </a:r>
            <a:endParaRPr/>
          </a:p>
          <a:p>
            <a:pPr lvl="1">
              <a:defRPr/>
            </a:pPr>
            <a:r>
              <a:rPr lang="de-DE"/>
              <a:t>Inhalt</a:t>
            </a:r>
            <a:endParaRPr/>
          </a:p>
          <a:p>
            <a:pPr lvl="2">
              <a:defRPr/>
            </a:pPr>
            <a:r>
              <a:rPr lang="de-DE"/>
              <a:t>Inhalt</a:t>
            </a:r>
            <a:endParaRPr/>
          </a:p>
          <a:p>
            <a:pPr lvl="3">
              <a:defRPr/>
            </a:pPr>
            <a:r>
              <a:rPr lang="de-DE"/>
              <a:t>Inhalt</a:t>
            </a:r>
            <a:endParaRPr/>
          </a:p>
          <a:p>
            <a:pPr lvl="4">
              <a:defRPr/>
            </a:pPr>
            <a:r>
              <a:rPr lang="de-DE"/>
              <a:t>Inhalt</a:t>
            </a:r>
            <a:endParaRPr/>
          </a:p>
        </p:txBody>
      </p:sp>
      <p:pic>
        <p:nvPicPr>
          <p:cNvPr id="25" name="!! G1"/>
          <p:cNvPicPr>
            <a:picLocks noChangeAspect="1"/>
          </p:cNvPicPr>
          <p:nvPr userDrawn="1"/>
        </p:nvPicPr>
        <p:blipFill>
          <a:blip r:embed="rId2"/>
          <a:srcRect r="61581"/>
          <a:stretch/>
        </p:blipFill>
        <p:spPr bwMode="auto">
          <a:xfrm>
            <a:off x="227012" y="1670731"/>
            <a:ext cx="3925887" cy="4125785"/>
          </a:xfrm>
          <a:prstGeom prst="rect">
            <a:avLst/>
          </a:prstGeom>
          <a:effectLst>
            <a:outerShdw blurRad="139700" dist="25400" dir="5400000" algn="t" rotWithShape="0">
              <a:prstClr val="black">
                <a:alpha val="32000"/>
              </a:prstClr>
            </a:outerShdw>
          </a:effec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ver-Slide mit Bi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9FAA14EA-C652-44C8-8611-F29E6891597E}"/>
              </a:ext>
            </a:extLst>
          </p:cNvPr>
          <p:cNvGrpSpPr/>
          <p:nvPr/>
        </p:nvGrpSpPr>
        <p:grpSpPr>
          <a:xfrm>
            <a:off x="-1" y="-9536"/>
            <a:ext cx="12192000" cy="6867536"/>
            <a:chOff x="-1" y="-9536"/>
            <a:chExt cx="12192000" cy="6858000"/>
          </a:xfrm>
        </p:grpSpPr>
        <p:pic>
          <p:nvPicPr>
            <p:cNvPr id="26" name="Grafik 25" descr="Ein Bild, das Kinderbett, Baby enthält.&#10;&#10;Automatisch generierte Beschreibung">
              <a:extLst>
                <a:ext uri="{FF2B5EF4-FFF2-40B4-BE49-F238E27FC236}">
                  <a16:creationId xmlns:a16="http://schemas.microsoft.com/office/drawing/2014/main" id="{D91B1479-3C6A-4E5F-AE7A-8FE8151E645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81770" t="5943" r="222" b="9870"/>
            <a:stretch/>
          </p:blipFill>
          <p:spPr>
            <a:xfrm>
              <a:off x="-1" y="-9536"/>
              <a:ext cx="2200291" cy="6858000"/>
            </a:xfrm>
            <a:prstGeom prst="rect">
              <a:avLst/>
            </a:prstGeom>
          </p:spPr>
        </p:pic>
        <p:pic>
          <p:nvPicPr>
            <p:cNvPr id="27" name="Grafik 26" descr="Ein Bild, das Kinderbett, Baby enthält.&#10;&#10;Automatisch generierte Beschreibung">
              <a:extLst>
                <a:ext uri="{FF2B5EF4-FFF2-40B4-BE49-F238E27FC236}">
                  <a16:creationId xmlns:a16="http://schemas.microsoft.com/office/drawing/2014/main" id="{7712AE11-5E0C-4B98-A487-A1CD4E9EE25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15"/>
                      </a14:imgEffect>
                    </a14:imgLayer>
                  </a14:imgProps>
                </a:ext>
                <a:ext uri="{28A0092B-C50C-407E-A947-70E740481C1C}">
                  <a14:useLocalDpi xmlns:a14="http://schemas.microsoft.com/office/drawing/2010/main" val="0"/>
                </a:ext>
              </a:extLst>
            </a:blip>
            <a:srcRect l="18370" t="5943" r="223" b="9870"/>
            <a:stretch/>
          </p:blipFill>
          <p:spPr>
            <a:xfrm flipH="1">
              <a:off x="2200290" y="-9536"/>
              <a:ext cx="9991709" cy="6858000"/>
            </a:xfrm>
            <a:prstGeom prst="rect">
              <a:avLst/>
            </a:prstGeom>
          </p:spPr>
        </p:pic>
      </p:gr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29" name="Rechteck: obere Ecken abgerundet 28">
            <a:extLst>
              <a:ext uri="{FF2B5EF4-FFF2-40B4-BE49-F238E27FC236}">
                <a16:creationId xmlns:a16="http://schemas.microsoft.com/office/drawing/2014/main" id="{A2084C42-444B-455E-B20E-6D27F463D48F}"/>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30" name="Bildplatzhalter 5">
            <a:extLst>
              <a:ext uri="{FF2B5EF4-FFF2-40B4-BE49-F238E27FC236}">
                <a16:creationId xmlns:a16="http://schemas.microsoft.com/office/drawing/2014/main" id="{AAE6864A-2A99-4856-9946-3289B44E0141}"/>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31" name="Bildplatzhalter 5">
            <a:extLst>
              <a:ext uri="{FF2B5EF4-FFF2-40B4-BE49-F238E27FC236}">
                <a16:creationId xmlns:a16="http://schemas.microsoft.com/office/drawing/2014/main" id="{565B2129-9469-4973-81F4-482A777AA81F}"/>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1210473329"/>
      </p:ext>
    </p:extLst>
  </p:cSld>
  <p:clrMapOvr>
    <a:masterClrMapping/>
  </p:clrMapOvr>
  <p:transition spd="slow">
    <p:push dir="u"/>
  </p:transition>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preserve="1" userDrawn="1">
  <p:cSld name="1_Cover-Slide mit Bild">
    <p:spTree>
      <p:nvGrpSpPr>
        <p:cNvPr id="1" name=""/>
        <p:cNvGrpSpPr/>
        <p:nvPr/>
      </p:nvGrpSpPr>
      <p:grpSpPr bwMode="auto">
        <a:xfrm>
          <a:off x="0" y="0"/>
          <a:ext cx="0" cy="0"/>
          <a:chOff x="0" y="0"/>
          <a:chExt cx="0" cy="0"/>
        </a:xfrm>
      </p:grpSpPr>
      <p:pic>
        <p:nvPicPr>
          <p:cNvPr id="3" name="Grafik 2"/>
          <p:cNvPicPr>
            <a:picLocks noChangeAspect="1"/>
          </p:cNvPicPr>
          <p:nvPr userDrawn="1"/>
        </p:nvPicPr>
        <p:blipFill>
          <a:blip r:embed="rId2"/>
          <a:srcRect t="1092" b="2030"/>
          <a:stretch/>
        </p:blipFill>
        <p:spPr bwMode="auto">
          <a:xfrm>
            <a:off x="5893432" y="-3"/>
            <a:ext cx="6298568" cy="6864624"/>
          </a:xfrm>
          <a:prstGeom prst="rect">
            <a:avLst/>
          </a:prstGeom>
        </p:spPr>
      </p:pic>
      <p:sp>
        <p:nvSpPr>
          <p:cNvPr id="4" name="!! R1"/>
          <p:cNvSpPr/>
          <p:nvPr userDrawn="1"/>
        </p:nvSpPr>
        <p:spPr bwMode="auto">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sp>
        <p:nvSpPr>
          <p:cNvPr id="24" name="Google Shape;24;p3"/>
          <p:cNvSpPr txBox="1">
            <a:spLocks noGrp="1"/>
          </p:cNvSpPr>
          <p:nvPr>
            <p:ph type="dt" idx="16"/>
          </p:nvPr>
        </p:nvSpPr>
        <p:spPr bwMode="auto">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3" name="Textplatzhalter 22"/>
          <p:cNvSpPr>
            <a:spLocks noGrp="1"/>
          </p:cNvSpPr>
          <p:nvPr>
            <p:ph type="body" sz="quarter" idx="15" hasCustomPrompt="1"/>
          </p:nvPr>
        </p:nvSpPr>
        <p:spPr bwMode="auto">
          <a:xfrm>
            <a:off x="458126" y="393430"/>
            <a:ext cx="2614430"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de-DE"/>
              <a:t>Präsentator*in/Dozent*in</a:t>
            </a:r>
            <a:endParaRPr/>
          </a:p>
        </p:txBody>
      </p:sp>
      <p:sp>
        <p:nvSpPr>
          <p:cNvPr id="21" name="Textplatzhalter 20"/>
          <p:cNvSpPr>
            <a:spLocks noGrp="1"/>
          </p:cNvSpPr>
          <p:nvPr>
            <p:ph type="body" sz="quarter" idx="14" hasCustomPrompt="1"/>
          </p:nvPr>
        </p:nvSpPr>
        <p:spPr bwMode="auto">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defRPr/>
            </a:pPr>
            <a:r>
              <a:rPr lang="de-DE"/>
              <a:t>Headline</a:t>
            </a:r>
            <a:endParaRPr/>
          </a:p>
        </p:txBody>
      </p:sp>
      <p:sp>
        <p:nvSpPr>
          <p:cNvPr id="14" name="Freihandform: Form 13"/>
          <p:cNvSpPr/>
          <p:nvPr userDrawn="1"/>
        </p:nvSpPr>
        <p:spPr bwMode="auto">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extrusionOk="0">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4000" b="0" i="0" u="none" strike="noStrike" cap="none" spc="0">
              <a:ln>
                <a:noFill/>
              </a:ln>
              <a:solidFill>
                <a:prstClr val="white"/>
              </a:solidFill>
              <a:latin typeface="Source Sans Pro SemiBold"/>
              <a:ea typeface="+mn-ea"/>
              <a:cs typeface="+mn-cs"/>
            </a:endParaRPr>
          </a:p>
        </p:txBody>
      </p:sp>
      <p:cxnSp>
        <p:nvCxnSpPr>
          <p:cNvPr id="7" name="Gerader Verbinder 6"/>
          <p:cNvCxnSpPr>
            <a:cxnSpLocks/>
          </p:cNvCxnSpPr>
          <p:nvPr userDrawn="1"/>
        </p:nvCxnSpPr>
        <p:spPr bwMode="auto">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p:cNvPicPr>
            <a:picLocks noChangeAspect="1"/>
          </p:cNvPicPr>
          <p:nvPr userDrawn="1"/>
        </p:nvPicPr>
        <p:blipFill>
          <a:blip r:embed="rId3"/>
          <a:stretch/>
        </p:blipFill>
        <p:spPr bwMode="auto">
          <a:xfrm>
            <a:off x="251960" y="3624618"/>
            <a:ext cx="5641473" cy="2301721"/>
          </a:xfrm>
          <a:prstGeom prst="rect">
            <a:avLst/>
          </a:prstGeom>
          <a:effectLst>
            <a:outerShdw blurRad="139700" dist="25400" dir="5400000" algn="t" rotWithShape="0">
              <a:prstClr val="black">
                <a:alpha val="32000"/>
              </a:prstClr>
            </a:outerShdw>
          </a:effectLst>
        </p:spPr>
      </p:pic>
      <p:sp>
        <p:nvSpPr>
          <p:cNvPr id="17" name="Textplatzhalter 16"/>
          <p:cNvSpPr>
            <a:spLocks noGrp="1"/>
          </p:cNvSpPr>
          <p:nvPr>
            <p:ph type="body" sz="quarter" idx="10" hasCustomPrompt="1"/>
          </p:nvPr>
        </p:nvSpPr>
        <p:spPr bwMode="auto">
          <a:xfrm>
            <a:off x="376030" y="6227375"/>
            <a:ext cx="5373724" cy="467770"/>
          </a:xfrm>
          <a:prstGeom prst="rect">
            <a:avLst/>
          </a:prstGeom>
        </p:spPr>
        <p:txBody>
          <a:bodyPr anchor="ctr"/>
          <a:lstStyle>
            <a:lvl1pPr marL="0" indent="0" algn="ctr">
              <a:buNone/>
              <a:defRPr sz="1800" cap="all">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Präsentationstitel</a:t>
            </a:r>
            <a:endParaRPr/>
          </a:p>
        </p:txBody>
      </p:sp>
      <p:sp>
        <p:nvSpPr>
          <p:cNvPr id="29" name="Rechteck: obere Ecken abgerundet 28"/>
          <p:cNvSpPr/>
          <p:nvPr userDrawn="1"/>
        </p:nvSpPr>
        <p:spPr bwMode="auto">
          <a:xfrm>
            <a:off x="8723497" y="6057900"/>
            <a:ext cx="3222716"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mj-lt"/>
            </a:endParaRPr>
          </a:p>
        </p:txBody>
      </p:sp>
      <p:sp>
        <p:nvSpPr>
          <p:cNvPr id="30" name="Bildplatzhalter 5"/>
          <p:cNvSpPr>
            <a:spLocks noGrp="1"/>
          </p:cNvSpPr>
          <p:nvPr>
            <p:ph type="pic" sz="quarter" idx="19" hasCustomPrompt="1"/>
          </p:nvPr>
        </p:nvSpPr>
        <p:spPr bwMode="auto">
          <a:xfrm>
            <a:off x="8825163" y="6230416"/>
            <a:ext cx="1466547" cy="514354"/>
          </a:xfrm>
          <a:prstGeom prst="rect">
            <a:avLst/>
          </a:prstGeom>
        </p:spPr>
        <p:txBody>
          <a:bodyPr anchor="t"/>
          <a:lstStyle>
            <a:lvl1pPr marL="0" indent="0" algn="ctr">
              <a:buFont typeface="Arial"/>
              <a:buNone/>
              <a:defRPr sz="1100"/>
            </a:lvl1pPr>
          </a:lstStyle>
          <a:p>
            <a:pPr>
              <a:defRPr/>
            </a:pPr>
            <a:r>
              <a:rPr lang="de-DE"/>
              <a:t>Logo 1</a:t>
            </a:r>
            <a:endParaRPr/>
          </a:p>
        </p:txBody>
      </p:sp>
      <p:sp>
        <p:nvSpPr>
          <p:cNvPr id="31" name="Bildplatzhalter 5"/>
          <p:cNvSpPr>
            <a:spLocks noGrp="1"/>
          </p:cNvSpPr>
          <p:nvPr>
            <p:ph type="pic" sz="quarter" idx="20" hasCustomPrompt="1"/>
          </p:nvPr>
        </p:nvSpPr>
        <p:spPr bwMode="auto">
          <a:xfrm>
            <a:off x="10378001" y="6230415"/>
            <a:ext cx="1466547" cy="514355"/>
          </a:xfrm>
          <a:prstGeom prst="rect">
            <a:avLst/>
          </a:prstGeom>
        </p:spPr>
        <p:txBody>
          <a:bodyPr anchor="t"/>
          <a:lstStyle>
            <a:lvl1pPr marL="0" indent="0" algn="ctr">
              <a:buFont typeface="Arial"/>
              <a:buNone/>
              <a:defRPr sz="1100"/>
            </a:lvl1pPr>
          </a:lstStyle>
          <a:p>
            <a:pPr>
              <a:defRPr/>
            </a:pPr>
            <a:r>
              <a:rPr lang="de-DE"/>
              <a:t>Logo 2</a:t>
            </a:r>
            <a:endParaRPr/>
          </a:p>
        </p:txBody>
      </p:sp>
    </p:spTree>
    <p:extLst>
      <p:ext uri="{BB962C8B-B14F-4D97-AF65-F5344CB8AC3E}">
        <p14:creationId xmlns:p14="http://schemas.microsoft.com/office/powerpoint/2010/main" val="3361768069"/>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ver-Slide ohne Bild">
    <p:spTree>
      <p:nvGrpSpPr>
        <p:cNvPr id="1" name=""/>
        <p:cNvGrpSpPr/>
        <p:nvPr/>
      </p:nvGrpSpPr>
      <p:grpSpPr>
        <a:xfrm>
          <a:off x="0" y="0"/>
          <a:ext cx="0" cy="0"/>
          <a:chOff x="0" y="0"/>
          <a:chExt cx="0" cy="0"/>
        </a:xfrm>
      </p:grpSpPr>
      <p:sp>
        <p:nvSpPr>
          <p:cNvPr id="2" name="Rechteck: obere Ecken abgerundet 1">
            <a:extLst>
              <a:ext uri="{FF2B5EF4-FFF2-40B4-BE49-F238E27FC236}">
                <a16:creationId xmlns:a16="http://schemas.microsoft.com/office/drawing/2014/main" id="{D3F22CD9-932B-4667-9F50-FFDA47AD468B}"/>
              </a:ext>
            </a:extLst>
          </p:cNvPr>
          <p:cNvSpPr/>
          <p:nvPr/>
        </p:nvSpPr>
        <p:spPr>
          <a:xfrm>
            <a:off x="8723497" y="6057900"/>
            <a:ext cx="3222717" cy="800100"/>
          </a:xfrm>
          <a:prstGeom prst="round2SameRect">
            <a:avLst>
              <a:gd name="adj1" fmla="val 19535"/>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mj-lt"/>
            </a:endParaRPr>
          </a:p>
        </p:txBody>
      </p:sp>
      <p:sp>
        <p:nvSpPr>
          <p:cNvPr id="4" name="!! R1">
            <a:extLst>
              <a:ext uri="{FF2B5EF4-FFF2-40B4-BE49-F238E27FC236}">
                <a16:creationId xmlns:a16="http://schemas.microsoft.com/office/drawing/2014/main" id="{8B5140CC-1978-46B4-A227-1D4B80DBFE33}"/>
              </a:ext>
            </a:extLst>
          </p:cNvPr>
          <p:cNvSpPr/>
          <p:nvPr/>
        </p:nvSpPr>
        <p:spPr>
          <a:xfrm rot="10800000">
            <a:off x="232352" y="-3"/>
            <a:ext cx="5661082" cy="3392488"/>
          </a:xfrm>
          <a:prstGeom prst="round2SameRect">
            <a:avLst>
              <a:gd name="adj1" fmla="val 4752"/>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4444415" y="367237"/>
            <a:ext cx="113722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bg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458126" y="393430"/>
            <a:ext cx="2614431"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58126" y="1286225"/>
            <a:ext cx="5123510" cy="1968235"/>
          </a:xfrm>
          <a:prstGeom prst="rect">
            <a:avLst/>
          </a:prstGeom>
        </p:spPr>
        <p:txBody>
          <a:bodyPr anchor="ctr"/>
          <a:lstStyle>
            <a:lvl1pPr marL="0" indent="0" algn="ctr">
              <a:buNone/>
              <a:defRPr>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4" name="Freihandform: Form 13">
            <a:extLst>
              <a:ext uri="{FF2B5EF4-FFF2-40B4-BE49-F238E27FC236}">
                <a16:creationId xmlns:a16="http://schemas.microsoft.com/office/drawing/2014/main" id="{EF900F06-5D6D-4F26-BD47-D84D4C531F86}"/>
              </a:ext>
            </a:extLst>
          </p:cNvPr>
          <p:cNvSpPr/>
          <p:nvPr/>
        </p:nvSpPr>
        <p:spPr>
          <a:xfrm>
            <a:off x="232352" y="6057900"/>
            <a:ext cx="5661080" cy="806721"/>
          </a:xfrm>
          <a:custGeom>
            <a:avLst/>
            <a:gdLst>
              <a:gd name="connsiteX0" fmla="*/ 157754 w 5661080"/>
              <a:gd name="connsiteY0" fmla="*/ 0 h 806721"/>
              <a:gd name="connsiteX1" fmla="*/ 853255 w 5661080"/>
              <a:gd name="connsiteY1" fmla="*/ 0 h 806721"/>
              <a:gd name="connsiteX2" fmla="*/ 883508 w 5661080"/>
              <a:gd name="connsiteY2" fmla="*/ 26535 h 806721"/>
              <a:gd name="connsiteX3" fmla="*/ 1095660 w 5661080"/>
              <a:gd name="connsiteY3" fmla="*/ 95422 h 806721"/>
              <a:gd name="connsiteX4" fmla="*/ 1307812 w 5661080"/>
              <a:gd name="connsiteY4" fmla="*/ 26535 h 806721"/>
              <a:gd name="connsiteX5" fmla="*/ 1338065 w 5661080"/>
              <a:gd name="connsiteY5" fmla="*/ 0 h 806721"/>
              <a:gd name="connsiteX6" fmla="*/ 5503326 w 5661080"/>
              <a:gd name="connsiteY6" fmla="*/ 0 h 806721"/>
              <a:gd name="connsiteX7" fmla="*/ 5661080 w 5661080"/>
              <a:gd name="connsiteY7" fmla="*/ 157754 h 806721"/>
              <a:gd name="connsiteX8" fmla="*/ 5661080 w 5661080"/>
              <a:gd name="connsiteY8" fmla="*/ 806721 h 806721"/>
              <a:gd name="connsiteX9" fmla="*/ 0 w 5661080"/>
              <a:gd name="connsiteY9" fmla="*/ 806721 h 806721"/>
              <a:gd name="connsiteX10" fmla="*/ 0 w 5661080"/>
              <a:gd name="connsiteY10" fmla="*/ 157754 h 806721"/>
              <a:gd name="connsiteX11" fmla="*/ 157754 w 5661080"/>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1080" h="806721">
                <a:moveTo>
                  <a:pt x="157754" y="0"/>
                </a:moveTo>
                <a:lnTo>
                  <a:pt x="853255" y="0"/>
                </a:lnTo>
                <a:lnTo>
                  <a:pt x="883508" y="26535"/>
                </a:lnTo>
                <a:cubicBezTo>
                  <a:pt x="944068" y="70027"/>
                  <a:pt x="1017074" y="95422"/>
                  <a:pt x="1095660" y="95422"/>
                </a:cubicBezTo>
                <a:cubicBezTo>
                  <a:pt x="1174246" y="95422"/>
                  <a:pt x="1247252" y="70027"/>
                  <a:pt x="1307812" y="26535"/>
                </a:cubicBezTo>
                <a:lnTo>
                  <a:pt x="1338065" y="0"/>
                </a:lnTo>
                <a:lnTo>
                  <a:pt x="5503326" y="0"/>
                </a:lnTo>
                <a:cubicBezTo>
                  <a:pt x="5590451" y="0"/>
                  <a:pt x="5661080" y="70629"/>
                  <a:pt x="5661080" y="157754"/>
                </a:cubicBezTo>
                <a:lnTo>
                  <a:pt x="5661080"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cxnSp>
        <p:nvCxnSpPr>
          <p:cNvPr id="7" name="Gerader Verbinder 6">
            <a:extLst>
              <a:ext uri="{FF2B5EF4-FFF2-40B4-BE49-F238E27FC236}">
                <a16:creationId xmlns:a16="http://schemas.microsoft.com/office/drawing/2014/main" id="{01305239-CA48-4D66-A6F6-23755F4B936D}"/>
              </a:ext>
            </a:extLst>
          </p:cNvPr>
          <p:cNvCxnSpPr>
            <a:cxnSpLocks/>
          </p:cNvCxnSpPr>
          <p:nvPr/>
        </p:nvCxnSpPr>
        <p:spPr>
          <a:xfrm>
            <a:off x="1831203" y="1031482"/>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 G1">
            <a:extLst>
              <a:ext uri="{FF2B5EF4-FFF2-40B4-BE49-F238E27FC236}">
                <a16:creationId xmlns:a16="http://schemas.microsoft.com/office/drawing/2014/main" id="{17343509-A135-47FB-A51C-001209C0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61" y="3624618"/>
            <a:ext cx="5641473" cy="2301721"/>
          </a:xfrm>
          <a:prstGeom prst="rect">
            <a:avLst/>
          </a:prstGeom>
          <a:effectLst>
            <a:outerShdw blurRad="139700" dist="25400" dir="5400000" algn="t" rotWithShape="0">
              <a:prstClr val="black">
                <a:alpha val="32000"/>
              </a:prstClr>
            </a:outerShdw>
          </a:effectLst>
        </p:spPr>
      </p:pic>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376030" y="6227375"/>
            <a:ext cx="5373724" cy="467770"/>
          </a:xfrm>
          <a:prstGeom prst="rect">
            <a:avLst/>
          </a:prstGeom>
        </p:spPr>
        <p:txBody>
          <a:bodyPr anchor="ctr"/>
          <a:lstStyle>
            <a:lvl1pPr marL="0" indent="0" algn="ctr">
              <a:buNone/>
              <a:defRPr sz="1800" cap="all" baseline="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3" name="Bildplatzhalter 5">
            <a:extLst>
              <a:ext uri="{FF2B5EF4-FFF2-40B4-BE49-F238E27FC236}">
                <a16:creationId xmlns:a16="http://schemas.microsoft.com/office/drawing/2014/main" id="{A9DFDB50-A0FA-4EC7-A00C-FC4BEC8DEAE3}"/>
              </a:ext>
            </a:extLst>
          </p:cNvPr>
          <p:cNvSpPr>
            <a:spLocks noGrp="1"/>
          </p:cNvSpPr>
          <p:nvPr>
            <p:ph type="pic" sz="quarter" idx="19" hasCustomPrompt="1"/>
          </p:nvPr>
        </p:nvSpPr>
        <p:spPr>
          <a:xfrm>
            <a:off x="8825163" y="6230416"/>
            <a:ext cx="1466547" cy="514354"/>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15" name="Bildplatzhalter 5">
            <a:extLst>
              <a:ext uri="{FF2B5EF4-FFF2-40B4-BE49-F238E27FC236}">
                <a16:creationId xmlns:a16="http://schemas.microsoft.com/office/drawing/2014/main" id="{06303301-7ECE-4579-AA11-2176A02886CD}"/>
              </a:ext>
            </a:extLst>
          </p:cNvPr>
          <p:cNvSpPr>
            <a:spLocks noGrp="1"/>
          </p:cNvSpPr>
          <p:nvPr>
            <p:ph type="pic" sz="quarter" idx="20" hasCustomPrompt="1"/>
          </p:nvPr>
        </p:nvSpPr>
        <p:spPr>
          <a:xfrm>
            <a:off x="10378001" y="6230415"/>
            <a:ext cx="1466547" cy="514355"/>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967658671"/>
      </p:ext>
    </p:extLst>
  </p:cSld>
  <p:clrMapOvr>
    <a:masterClrMapping/>
  </p:clrMapOvr>
  <p:transition spd="slow">
    <p:push dir="u"/>
  </p:transition>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ver-Slide_Alternativ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DF2865-1A71-464E-BCA4-37726E4407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030" y="4159348"/>
            <a:ext cx="3649385" cy="1650606"/>
          </a:xfrm>
          <a:prstGeom prst="rect">
            <a:avLst/>
          </a:prstGeom>
          <a:noFill/>
        </p:spPr>
      </p:pic>
      <p:sp>
        <p:nvSpPr>
          <p:cNvPr id="21" name="Textplatzhalter 20">
            <a:extLst>
              <a:ext uri="{FF2B5EF4-FFF2-40B4-BE49-F238E27FC236}">
                <a16:creationId xmlns:a16="http://schemas.microsoft.com/office/drawing/2014/main" id="{8982F473-42F7-498F-B8AF-4108CD6E27B4}"/>
              </a:ext>
            </a:extLst>
          </p:cNvPr>
          <p:cNvSpPr>
            <a:spLocks noGrp="1"/>
          </p:cNvSpPr>
          <p:nvPr>
            <p:ph type="body" sz="quarter" idx="14" hasCustomPrompt="1"/>
          </p:nvPr>
        </p:nvSpPr>
        <p:spPr>
          <a:xfrm>
            <a:off x="4792394" y="1209856"/>
            <a:ext cx="6656277" cy="1968235"/>
          </a:xfrm>
          <a:prstGeom prst="rect">
            <a:avLst/>
          </a:prstGeom>
        </p:spPr>
        <p:txBody>
          <a:bodyPr anchor="ctr"/>
          <a:lstStyle>
            <a:lvl1pPr marL="0" indent="0" algn="l">
              <a:buNone/>
              <a:defRPr>
                <a:solidFill>
                  <a:schemeClr val="tx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de-DE" dirty="0"/>
              <a:t>Headline</a:t>
            </a:r>
          </a:p>
        </p:txBody>
      </p:sp>
      <p:sp>
        <p:nvSpPr>
          <p:cNvPr id="12" name="Freihandform: Form 11">
            <a:extLst>
              <a:ext uri="{FF2B5EF4-FFF2-40B4-BE49-F238E27FC236}">
                <a16:creationId xmlns:a16="http://schemas.microsoft.com/office/drawing/2014/main" id="{80649A9F-68C5-452A-8529-530C020B471D}"/>
              </a:ext>
            </a:extLst>
          </p:cNvPr>
          <p:cNvSpPr/>
          <p:nvPr/>
        </p:nvSpPr>
        <p:spPr>
          <a:xfrm>
            <a:off x="233362" y="228599"/>
            <a:ext cx="3887788" cy="6636019"/>
          </a:xfrm>
          <a:custGeom>
            <a:avLst/>
            <a:gdLst>
              <a:gd name="connsiteX0" fmla="*/ 130358 w 3887788"/>
              <a:gd name="connsiteY0" fmla="*/ 0 h 6629400"/>
              <a:gd name="connsiteX1" fmla="*/ 3754642 w 3887788"/>
              <a:gd name="connsiteY1" fmla="*/ 0 h 6629400"/>
              <a:gd name="connsiteX2" fmla="*/ 3884999 w 3887788"/>
              <a:gd name="connsiteY2" fmla="*/ 130357 h 6629400"/>
              <a:gd name="connsiteX3" fmla="*/ 3884999 w 3887788"/>
              <a:gd name="connsiteY3" fmla="*/ 2743200 h 6629400"/>
              <a:gd name="connsiteX4" fmla="*/ 2941319 w 3887788"/>
              <a:gd name="connsiteY4" fmla="*/ 2743200 h 6629400"/>
              <a:gd name="connsiteX5" fmla="*/ 2941319 w 3887788"/>
              <a:gd name="connsiteY5" fmla="*/ 2749895 h 6629400"/>
              <a:gd name="connsiteX6" fmla="*/ 3887788 w 3887788"/>
              <a:gd name="connsiteY6" fmla="*/ 2749895 h 6629400"/>
              <a:gd name="connsiteX7" fmla="*/ 3887788 w 3887788"/>
              <a:gd name="connsiteY7" fmla="*/ 3693447 h 6629400"/>
              <a:gd name="connsiteX8" fmla="*/ 3619172 w 3887788"/>
              <a:gd name="connsiteY8" fmla="*/ 3962063 h 6629400"/>
              <a:gd name="connsiteX9" fmla="*/ 2941319 w 3887788"/>
              <a:gd name="connsiteY9" fmla="*/ 3962063 h 6629400"/>
              <a:gd name="connsiteX10" fmla="*/ 2790959 w 3887788"/>
              <a:gd name="connsiteY10" fmla="*/ 3962063 h 6629400"/>
              <a:gd name="connsiteX11" fmla="*/ 2470296 w 3887788"/>
              <a:gd name="connsiteY11" fmla="*/ 4282726 h 6629400"/>
              <a:gd name="connsiteX12" fmla="*/ 2470296 w 3887788"/>
              <a:gd name="connsiteY12" fmla="*/ 5199603 h 6629400"/>
              <a:gd name="connsiteX13" fmla="*/ 2790959 w 3887788"/>
              <a:gd name="connsiteY13" fmla="*/ 5520266 h 6629400"/>
              <a:gd name="connsiteX14" fmla="*/ 2941319 w 3887788"/>
              <a:gd name="connsiteY14" fmla="*/ 5520266 h 6629400"/>
              <a:gd name="connsiteX15" fmla="*/ 3064615 w 3887788"/>
              <a:gd name="connsiteY15" fmla="*/ 5520266 h 6629400"/>
              <a:gd name="connsiteX16" fmla="*/ 3140003 w 3887788"/>
              <a:gd name="connsiteY16" fmla="*/ 5573700 h 6629400"/>
              <a:gd name="connsiteX17" fmla="*/ 3236742 w 3887788"/>
              <a:gd name="connsiteY17" fmla="*/ 5594232 h 6629400"/>
              <a:gd name="connsiteX18" fmla="*/ 3333481 w 3887788"/>
              <a:gd name="connsiteY18" fmla="*/ 5573700 h 6629400"/>
              <a:gd name="connsiteX19" fmla="*/ 3408869 w 3887788"/>
              <a:gd name="connsiteY19" fmla="*/ 5520266 h 6629400"/>
              <a:gd name="connsiteX20" fmla="*/ 3653994 w 3887788"/>
              <a:gd name="connsiteY20" fmla="*/ 5520266 h 6629400"/>
              <a:gd name="connsiteX21" fmla="*/ 3887788 w 3887788"/>
              <a:gd name="connsiteY21" fmla="*/ 5754060 h 6629400"/>
              <a:gd name="connsiteX22" fmla="*/ 3887788 w 3887788"/>
              <a:gd name="connsiteY22" fmla="*/ 6629400 h 6629400"/>
              <a:gd name="connsiteX23" fmla="*/ 2941319 w 3887788"/>
              <a:gd name="connsiteY23" fmla="*/ 6629400 h 6629400"/>
              <a:gd name="connsiteX24" fmla="*/ 2790 w 3887788"/>
              <a:gd name="connsiteY24" fmla="*/ 6629400 h 6629400"/>
              <a:gd name="connsiteX25" fmla="*/ 0 w 3887788"/>
              <a:gd name="connsiteY25" fmla="*/ 6629400 h 6629400"/>
              <a:gd name="connsiteX26" fmla="*/ 0 w 3887788"/>
              <a:gd name="connsiteY26" fmla="*/ 2743200 h 6629400"/>
              <a:gd name="connsiteX27" fmla="*/ 1 w 3887788"/>
              <a:gd name="connsiteY27" fmla="*/ 2743200 h 6629400"/>
              <a:gd name="connsiteX28" fmla="*/ 1 w 3887788"/>
              <a:gd name="connsiteY28" fmla="*/ 130357 h 6629400"/>
              <a:gd name="connsiteX29" fmla="*/ 130358 w 3887788"/>
              <a:gd name="connsiteY29" fmla="*/ 0 h 66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7788" h="6629400">
                <a:moveTo>
                  <a:pt x="130358" y="0"/>
                </a:moveTo>
                <a:lnTo>
                  <a:pt x="3754642" y="0"/>
                </a:lnTo>
                <a:cubicBezTo>
                  <a:pt x="3826636" y="0"/>
                  <a:pt x="3884999" y="58363"/>
                  <a:pt x="3884999" y="130357"/>
                </a:cubicBezTo>
                <a:lnTo>
                  <a:pt x="3884999" y="2743200"/>
                </a:lnTo>
                <a:lnTo>
                  <a:pt x="2941319" y="2743200"/>
                </a:lnTo>
                <a:lnTo>
                  <a:pt x="2941319" y="2749895"/>
                </a:lnTo>
                <a:lnTo>
                  <a:pt x="3887788" y="2749895"/>
                </a:lnTo>
                <a:lnTo>
                  <a:pt x="3887788" y="3693447"/>
                </a:lnTo>
                <a:cubicBezTo>
                  <a:pt x="3887788" y="3841800"/>
                  <a:pt x="3767525" y="3962063"/>
                  <a:pt x="3619172" y="3962063"/>
                </a:cubicBezTo>
                <a:lnTo>
                  <a:pt x="2941319" y="3962063"/>
                </a:lnTo>
                <a:lnTo>
                  <a:pt x="2790959" y="3962063"/>
                </a:lnTo>
                <a:cubicBezTo>
                  <a:pt x="2613862" y="3962063"/>
                  <a:pt x="2470296" y="4105629"/>
                  <a:pt x="2470296" y="4282726"/>
                </a:cubicBezTo>
                <a:lnTo>
                  <a:pt x="2470296" y="5199603"/>
                </a:lnTo>
                <a:cubicBezTo>
                  <a:pt x="2470296" y="5376700"/>
                  <a:pt x="2613862" y="5520266"/>
                  <a:pt x="2790959" y="5520266"/>
                </a:cubicBezTo>
                <a:lnTo>
                  <a:pt x="2941319" y="5520266"/>
                </a:lnTo>
                <a:lnTo>
                  <a:pt x="3064615" y="5520266"/>
                </a:lnTo>
                <a:lnTo>
                  <a:pt x="3140003" y="5573700"/>
                </a:lnTo>
                <a:cubicBezTo>
                  <a:pt x="3169737" y="5586921"/>
                  <a:pt x="3202427" y="5594232"/>
                  <a:pt x="3236742" y="5594232"/>
                </a:cubicBezTo>
                <a:cubicBezTo>
                  <a:pt x="3271057" y="5594232"/>
                  <a:pt x="3303747" y="5586921"/>
                  <a:pt x="3333481" y="5573700"/>
                </a:cubicBezTo>
                <a:lnTo>
                  <a:pt x="3408869" y="5520266"/>
                </a:lnTo>
                <a:lnTo>
                  <a:pt x="3653994" y="5520266"/>
                </a:lnTo>
                <a:cubicBezTo>
                  <a:pt x="3783115" y="5520266"/>
                  <a:pt x="3887788" y="5624939"/>
                  <a:pt x="3887788" y="5754060"/>
                </a:cubicBezTo>
                <a:lnTo>
                  <a:pt x="3887788" y="6629400"/>
                </a:lnTo>
                <a:lnTo>
                  <a:pt x="2941319" y="6629400"/>
                </a:lnTo>
                <a:lnTo>
                  <a:pt x="2790" y="6629400"/>
                </a:lnTo>
                <a:lnTo>
                  <a:pt x="0" y="6629400"/>
                </a:lnTo>
                <a:lnTo>
                  <a:pt x="0" y="2743200"/>
                </a:lnTo>
                <a:lnTo>
                  <a:pt x="1" y="2743200"/>
                </a:lnTo>
                <a:lnTo>
                  <a:pt x="1" y="130357"/>
                </a:lnTo>
                <a:cubicBezTo>
                  <a:pt x="1" y="58363"/>
                  <a:pt x="58364" y="0"/>
                  <a:pt x="130358" y="0"/>
                </a:cubicBezTo>
                <a:close/>
              </a:path>
            </a:pathLst>
          </a:cu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029574C9-265D-4A46-9EB7-96B18ADC188B}"/>
              </a:ext>
            </a:extLst>
          </p:cNvPr>
          <p:cNvSpPr>
            <a:spLocks noGrp="1"/>
          </p:cNvSpPr>
          <p:nvPr>
            <p:ph type="body" sz="quarter" idx="15" hasCustomPrompt="1"/>
          </p:nvPr>
        </p:nvSpPr>
        <p:spPr>
          <a:xfrm>
            <a:off x="642424" y="419099"/>
            <a:ext cx="1920832" cy="312738"/>
          </a:xfrm>
          <a:prstGeom prst="rect">
            <a:avLst/>
          </a:prstGeom>
        </p:spPr>
        <p:txBody>
          <a:bodyPr anchor="ctr"/>
          <a:lstStyle>
            <a:lvl1pPr marL="0" indent="0">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Präsentator*in/Dozent*in</a:t>
            </a:r>
          </a:p>
        </p:txBody>
      </p:sp>
      <p:sp>
        <p:nvSpPr>
          <p:cNvPr id="24" name="Google Shape;24;p3">
            <a:extLst>
              <a:ext uri="{FF2B5EF4-FFF2-40B4-BE49-F238E27FC236}">
                <a16:creationId xmlns:a16="http://schemas.microsoft.com/office/drawing/2014/main" id="{0653DF9B-CAF9-420B-99B1-CC56E7788FE7}"/>
              </a:ext>
            </a:extLst>
          </p:cNvPr>
          <p:cNvSpPr txBox="1">
            <a:spLocks noGrp="1"/>
          </p:cNvSpPr>
          <p:nvPr>
            <p:ph type="dt" idx="16"/>
          </p:nvPr>
        </p:nvSpPr>
        <p:spPr>
          <a:xfrm>
            <a:off x="2714625" y="392906"/>
            <a:ext cx="985851" cy="365125"/>
          </a:xfrm>
          <a:prstGeom prst="rect">
            <a:avLst/>
          </a:prstGeom>
        </p:spPr>
        <p:txBody>
          <a:bodyPr anchor="ctr"/>
          <a:lstStyle>
            <a:lvl1pPr algn="r">
              <a:defRPr lang="de-DE" sz="1200" smtClean="0">
                <a:solidFill>
                  <a:schemeClr val="bg1"/>
                </a:solidFill>
              </a:defRPr>
            </a:lvl1pPr>
          </a:lstStyle>
          <a:p>
            <a:endParaRPr lang="de-DE"/>
          </a:p>
        </p:txBody>
      </p:sp>
      <p:sp>
        <p:nvSpPr>
          <p:cNvPr id="15" name="Rechteck: abgerundete Ecken 14">
            <a:extLst>
              <a:ext uri="{FF2B5EF4-FFF2-40B4-BE49-F238E27FC236}">
                <a16:creationId xmlns:a16="http://schemas.microsoft.com/office/drawing/2014/main" id="{329C22B6-DC54-4678-AEB1-EECDB73CB996}"/>
              </a:ext>
            </a:extLst>
          </p:cNvPr>
          <p:cNvSpPr/>
          <p:nvPr/>
        </p:nvSpPr>
        <p:spPr>
          <a:xfrm>
            <a:off x="443823" y="1474020"/>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17" name="Textplatzhalter 16">
            <a:extLst>
              <a:ext uri="{FF2B5EF4-FFF2-40B4-BE49-F238E27FC236}">
                <a16:creationId xmlns:a16="http://schemas.microsoft.com/office/drawing/2014/main" id="{874F7D1D-87E8-482F-ADFE-D999453B5394}"/>
              </a:ext>
            </a:extLst>
          </p:cNvPr>
          <p:cNvSpPr>
            <a:spLocks noGrp="1"/>
          </p:cNvSpPr>
          <p:nvPr>
            <p:ph type="body" sz="quarter" idx="10" hasCustomPrompt="1"/>
          </p:nvPr>
        </p:nvSpPr>
        <p:spPr>
          <a:xfrm>
            <a:off x="743329" y="1560591"/>
            <a:ext cx="2858327" cy="467770"/>
          </a:xfrm>
          <a:prstGeom prst="rect">
            <a:avLst/>
          </a:prstGeom>
        </p:spPr>
        <p:txBody>
          <a:bodyPr lIns="36000" tIns="36000" rIns="36000" bIns="0" anchor="ctr"/>
          <a:lstStyle>
            <a:lvl1pPr marL="0" indent="0" algn="ctr">
              <a:buNone/>
              <a:defRPr sz="1800" cap="all" baseline="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Präsentationstitel</a:t>
            </a:r>
          </a:p>
        </p:txBody>
      </p:sp>
      <p:sp>
        <p:nvSpPr>
          <p:cNvPr id="18" name="Rechteck: abgerundete Ecken 17">
            <a:extLst>
              <a:ext uri="{FF2B5EF4-FFF2-40B4-BE49-F238E27FC236}">
                <a16:creationId xmlns:a16="http://schemas.microsoft.com/office/drawing/2014/main" id="{D1448847-110B-411F-B3CB-FEFB71DDDBA9}"/>
              </a:ext>
            </a:extLst>
          </p:cNvPr>
          <p:cNvSpPr/>
          <p:nvPr/>
        </p:nvSpPr>
        <p:spPr>
          <a:xfrm>
            <a:off x="443822" y="2216203"/>
            <a:ext cx="3457340" cy="640912"/>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2B5A70"/>
              </a:solidFill>
              <a:effectLst/>
              <a:uLnTx/>
              <a:uFillTx/>
              <a:latin typeface="Source Sans Pro SemiBold" panose="020B0603030403020204" pitchFamily="34" charset="0"/>
            </a:endParaRPr>
          </a:p>
        </p:txBody>
      </p:sp>
      <p:sp>
        <p:nvSpPr>
          <p:cNvPr id="6" name="Bildplatzhalter 5">
            <a:extLst>
              <a:ext uri="{FF2B5EF4-FFF2-40B4-BE49-F238E27FC236}">
                <a16:creationId xmlns:a16="http://schemas.microsoft.com/office/drawing/2014/main" id="{48574672-B82D-4B3A-B199-CD177B276132}"/>
              </a:ext>
            </a:extLst>
          </p:cNvPr>
          <p:cNvSpPr>
            <a:spLocks noGrp="1"/>
          </p:cNvSpPr>
          <p:nvPr>
            <p:ph type="pic" sz="quarter" idx="19" hasCustomPrompt="1"/>
          </p:nvPr>
        </p:nvSpPr>
        <p:spPr>
          <a:xfrm>
            <a:off x="743329"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1</a:t>
            </a:r>
          </a:p>
        </p:txBody>
      </p:sp>
      <p:sp>
        <p:nvSpPr>
          <p:cNvPr id="22" name="Bildplatzhalter 5">
            <a:extLst>
              <a:ext uri="{FF2B5EF4-FFF2-40B4-BE49-F238E27FC236}">
                <a16:creationId xmlns:a16="http://schemas.microsoft.com/office/drawing/2014/main" id="{8A042AA6-3C64-40FD-BDCA-B1C249F51428}"/>
              </a:ext>
            </a:extLst>
          </p:cNvPr>
          <p:cNvSpPr>
            <a:spLocks noGrp="1"/>
          </p:cNvSpPr>
          <p:nvPr>
            <p:ph type="pic" sz="quarter" idx="20" hasCustomPrompt="1"/>
          </p:nvPr>
        </p:nvSpPr>
        <p:spPr>
          <a:xfrm>
            <a:off x="2249106" y="2319338"/>
            <a:ext cx="1352550" cy="400050"/>
          </a:xfrm>
          <a:prstGeom prst="rect">
            <a:avLst/>
          </a:prstGeom>
        </p:spPr>
        <p:txBody>
          <a:bodyPr anchor="t"/>
          <a:lstStyle>
            <a:lvl1pPr marL="0" indent="0" algn="ctr">
              <a:buFont typeface="Arial" panose="020B0604020202020204" pitchFamily="34" charset="0"/>
              <a:buNone/>
              <a:defRPr sz="1100"/>
            </a:lvl1pPr>
          </a:lstStyle>
          <a:p>
            <a:r>
              <a:rPr lang="de-DE" dirty="0"/>
              <a:t>Logo 2</a:t>
            </a:r>
          </a:p>
        </p:txBody>
      </p:sp>
    </p:spTree>
    <p:extLst>
      <p:ext uri="{BB962C8B-B14F-4D97-AF65-F5344CB8AC3E}">
        <p14:creationId xmlns:p14="http://schemas.microsoft.com/office/powerpoint/2010/main" val="2533910595"/>
      </p:ext>
    </p:extLst>
  </p:cSld>
  <p:clrMapOvr>
    <a:masterClrMapping/>
  </p:clrMapOvr>
  <p:transition spd="slow">
    <p:push dir="u"/>
  </p:transition>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13" name="!! R1">
            <a:extLst>
              <a:ext uri="{FF2B5EF4-FFF2-40B4-BE49-F238E27FC236}">
                <a16:creationId xmlns:a16="http://schemas.microsoft.com/office/drawing/2014/main" id="{C5AAE6FD-E2FE-4F89-A7F7-8E6351AAA908}"/>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Modul 1</a:t>
            </a:r>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dirty="0"/>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hasCustomPrompt="1"/>
          </p:nvPr>
        </p:nvSpPr>
        <p:spPr>
          <a:xfrm>
            <a:off x="3053415" y="1578861"/>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1</a:t>
            </a:r>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9" name="Flussdiagramm: Verbinder 28">
            <a:extLst>
              <a:ext uri="{FF2B5EF4-FFF2-40B4-BE49-F238E27FC236}">
                <a16:creationId xmlns:a16="http://schemas.microsoft.com/office/drawing/2014/main" id="{19609AC5-0EA7-4134-94C6-AD6ECA2111CC}"/>
              </a:ext>
            </a:extLst>
          </p:cNvPr>
          <p:cNvSpPr/>
          <p:nvPr/>
        </p:nvSpPr>
        <p:spPr>
          <a:xfrm>
            <a:off x="2007072" y="1578861"/>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01</a:t>
            </a:r>
          </a:p>
        </p:txBody>
      </p:sp>
      <p:sp>
        <p:nvSpPr>
          <p:cNvPr id="33" name="Textplatzhalter 2">
            <a:extLst>
              <a:ext uri="{FF2B5EF4-FFF2-40B4-BE49-F238E27FC236}">
                <a16:creationId xmlns:a16="http://schemas.microsoft.com/office/drawing/2014/main" id="{EBBC761C-2EDD-487F-B503-0CF911A9D7E0}"/>
              </a:ext>
            </a:extLst>
          </p:cNvPr>
          <p:cNvSpPr>
            <a:spLocks noGrp="1"/>
          </p:cNvSpPr>
          <p:nvPr>
            <p:ph type="body" sz="quarter" idx="19" hasCustomPrompt="1"/>
          </p:nvPr>
        </p:nvSpPr>
        <p:spPr>
          <a:xfrm>
            <a:off x="3053415" y="2703289"/>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2</a:t>
            </a:r>
          </a:p>
        </p:txBody>
      </p:sp>
      <p:sp>
        <p:nvSpPr>
          <p:cNvPr id="34" name="Flussdiagramm: Verbinder 33">
            <a:extLst>
              <a:ext uri="{FF2B5EF4-FFF2-40B4-BE49-F238E27FC236}">
                <a16:creationId xmlns:a16="http://schemas.microsoft.com/office/drawing/2014/main" id="{A0CBFE34-5ED2-45C1-849C-D44C762FBBEF}"/>
              </a:ext>
            </a:extLst>
          </p:cNvPr>
          <p:cNvSpPr/>
          <p:nvPr/>
        </p:nvSpPr>
        <p:spPr>
          <a:xfrm>
            <a:off x="2007072" y="2703282"/>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02</a:t>
            </a:r>
          </a:p>
        </p:txBody>
      </p:sp>
      <p:sp>
        <p:nvSpPr>
          <p:cNvPr id="35" name="Textplatzhalter 2">
            <a:extLst>
              <a:ext uri="{FF2B5EF4-FFF2-40B4-BE49-F238E27FC236}">
                <a16:creationId xmlns:a16="http://schemas.microsoft.com/office/drawing/2014/main" id="{D8BB4CF2-7CBF-4178-AC64-BE53A1285084}"/>
              </a:ext>
            </a:extLst>
          </p:cNvPr>
          <p:cNvSpPr>
            <a:spLocks noGrp="1"/>
          </p:cNvSpPr>
          <p:nvPr>
            <p:ph type="body" sz="quarter" idx="20" hasCustomPrompt="1"/>
          </p:nvPr>
        </p:nvSpPr>
        <p:spPr>
          <a:xfrm>
            <a:off x="3053415" y="3827717"/>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3</a:t>
            </a:r>
          </a:p>
        </p:txBody>
      </p:sp>
      <p:sp>
        <p:nvSpPr>
          <p:cNvPr id="36" name="Flussdiagramm: Verbinder 35">
            <a:extLst>
              <a:ext uri="{FF2B5EF4-FFF2-40B4-BE49-F238E27FC236}">
                <a16:creationId xmlns:a16="http://schemas.microsoft.com/office/drawing/2014/main" id="{5E09C31A-A5D8-44D2-B657-FC50118307C5}"/>
              </a:ext>
            </a:extLst>
          </p:cNvPr>
          <p:cNvSpPr/>
          <p:nvPr/>
        </p:nvSpPr>
        <p:spPr>
          <a:xfrm>
            <a:off x="2007072" y="3827717"/>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03</a:t>
            </a:r>
          </a:p>
        </p:txBody>
      </p:sp>
      <p:sp>
        <p:nvSpPr>
          <p:cNvPr id="14" name="Textplatzhalter 2">
            <a:extLst>
              <a:ext uri="{FF2B5EF4-FFF2-40B4-BE49-F238E27FC236}">
                <a16:creationId xmlns:a16="http://schemas.microsoft.com/office/drawing/2014/main" id="{9463AB07-24D8-6C44-B59E-43C47E8BD6EF}"/>
              </a:ext>
            </a:extLst>
          </p:cNvPr>
          <p:cNvSpPr>
            <a:spLocks noGrp="1"/>
          </p:cNvSpPr>
          <p:nvPr>
            <p:ph type="body" sz="quarter" idx="21" hasCustomPrompt="1"/>
          </p:nvPr>
        </p:nvSpPr>
        <p:spPr>
          <a:xfrm>
            <a:off x="3053415" y="4952145"/>
            <a:ext cx="6840139" cy="900000"/>
          </a:xfrm>
          <a:prstGeom prst="rect">
            <a:avLst/>
          </a:prstGeom>
        </p:spPr>
        <p:txBody>
          <a:bodyPr anchor="ctr"/>
          <a:lstStyle>
            <a:lvl1pPr marL="0" indent="0">
              <a:buClr>
                <a:srgbClr val="F3C45E"/>
              </a:buClr>
              <a:buNone/>
              <a:defRPr sz="2400"/>
            </a:lvl1pPr>
            <a:lvl2pPr marL="457200" indent="0">
              <a:buClr>
                <a:srgbClr val="F3C45E"/>
              </a:buClr>
              <a:buNone/>
              <a:defRPr sz="1800"/>
            </a:lvl2pPr>
            <a:lvl3pPr marL="914400" indent="0">
              <a:buClr>
                <a:srgbClr val="F3C45E"/>
              </a:buClr>
              <a:buNone/>
              <a:defRPr sz="1600"/>
            </a:lvl3pPr>
            <a:lvl4pPr marL="1371600" indent="0">
              <a:buClr>
                <a:srgbClr val="F3C45E"/>
              </a:buClr>
              <a:buNone/>
              <a:defRPr sz="1400"/>
            </a:lvl4pPr>
            <a:lvl5pPr marL="1828800" indent="0">
              <a:buClr>
                <a:srgbClr val="F3C45E"/>
              </a:buClr>
              <a:buNone/>
              <a:defRPr sz="1400"/>
            </a:lvl5pPr>
          </a:lstStyle>
          <a:p>
            <a:pPr lvl="0"/>
            <a:r>
              <a:rPr lang="de-DE" dirty="0"/>
              <a:t>Kapitel 4</a:t>
            </a:r>
          </a:p>
        </p:txBody>
      </p:sp>
      <p:sp>
        <p:nvSpPr>
          <p:cNvPr id="15" name="Flussdiagramm: Verbinder 28">
            <a:extLst>
              <a:ext uri="{FF2B5EF4-FFF2-40B4-BE49-F238E27FC236}">
                <a16:creationId xmlns:a16="http://schemas.microsoft.com/office/drawing/2014/main" id="{349A72D5-11C1-344D-90C3-6FFCC8528C43}"/>
              </a:ext>
            </a:extLst>
          </p:cNvPr>
          <p:cNvSpPr/>
          <p:nvPr userDrawn="1"/>
        </p:nvSpPr>
        <p:spPr>
          <a:xfrm>
            <a:off x="2007072" y="4952145"/>
            <a:ext cx="900000" cy="900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rPr>
              <a:t>04</a:t>
            </a:r>
          </a:p>
        </p:txBody>
      </p:sp>
    </p:spTree>
    <p:extLst>
      <p:ext uri="{BB962C8B-B14F-4D97-AF65-F5344CB8AC3E}">
        <p14:creationId xmlns:p14="http://schemas.microsoft.com/office/powerpoint/2010/main" val="97055407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nhaltsverzeichnis_alternativ">
    <p:spTree>
      <p:nvGrpSpPr>
        <p:cNvPr id="1" name=""/>
        <p:cNvGrpSpPr/>
        <p:nvPr/>
      </p:nvGrpSpPr>
      <p:grpSpPr>
        <a:xfrm>
          <a:off x="0" y="0"/>
          <a:ext cx="0" cy="0"/>
          <a:chOff x="0" y="0"/>
          <a:chExt cx="0" cy="0"/>
        </a:xfrm>
      </p:grpSpPr>
      <p:sp>
        <p:nvSpPr>
          <p:cNvPr id="32" name="!! R1">
            <a:extLst>
              <a:ext uri="{FF2B5EF4-FFF2-40B4-BE49-F238E27FC236}">
                <a16:creationId xmlns:a16="http://schemas.microsoft.com/office/drawing/2014/main" id="{1BAC89CE-E248-46CF-8902-B0003250D741}"/>
              </a:ext>
            </a:extLst>
          </p:cNvPr>
          <p:cNvSpPr/>
          <p:nvPr/>
        </p:nvSpPr>
        <p:spPr>
          <a:xfrm rot="10800000">
            <a:off x="232352" y="-3"/>
            <a:ext cx="3884998" cy="1341441"/>
          </a:xfrm>
          <a:prstGeom prst="round2SameRect">
            <a:avLst>
              <a:gd name="adj1" fmla="val 1101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7" name="Freihandform: Form 26">
            <a:extLst>
              <a:ext uri="{FF2B5EF4-FFF2-40B4-BE49-F238E27FC236}">
                <a16:creationId xmlns:a16="http://schemas.microsoft.com/office/drawing/2014/main" id="{D9ACF675-46F8-49B8-A2D4-C7047CD94A63}"/>
              </a:ext>
            </a:extLst>
          </p:cNvPr>
          <p:cNvSpPr/>
          <p:nvPr/>
        </p:nvSpPr>
        <p:spPr>
          <a:xfrm>
            <a:off x="232352" y="6057900"/>
            <a:ext cx="3884998" cy="806721"/>
          </a:xfrm>
          <a:custGeom>
            <a:avLst/>
            <a:gdLst>
              <a:gd name="connsiteX0" fmla="*/ 157754 w 3884998"/>
              <a:gd name="connsiteY0" fmla="*/ 0 h 806721"/>
              <a:gd name="connsiteX1" fmla="*/ 1619443 w 3884998"/>
              <a:gd name="connsiteY1" fmla="*/ 0 h 806721"/>
              <a:gd name="connsiteX2" fmla="*/ 1700854 w 3884998"/>
              <a:gd name="connsiteY2" fmla="*/ 44402 h 806721"/>
              <a:gd name="connsiteX3" fmla="*/ 1957603 w 3884998"/>
              <a:gd name="connsiteY3" fmla="*/ 96486 h 806721"/>
              <a:gd name="connsiteX4" fmla="*/ 2214352 w 3884998"/>
              <a:gd name="connsiteY4" fmla="*/ 44402 h 806721"/>
              <a:gd name="connsiteX5" fmla="*/ 2295764 w 3884998"/>
              <a:gd name="connsiteY5" fmla="*/ 0 h 806721"/>
              <a:gd name="connsiteX6" fmla="*/ 3727244 w 3884998"/>
              <a:gd name="connsiteY6" fmla="*/ 0 h 806721"/>
              <a:gd name="connsiteX7" fmla="*/ 3884998 w 3884998"/>
              <a:gd name="connsiteY7" fmla="*/ 157754 h 806721"/>
              <a:gd name="connsiteX8" fmla="*/ 3884998 w 3884998"/>
              <a:gd name="connsiteY8" fmla="*/ 806721 h 806721"/>
              <a:gd name="connsiteX9" fmla="*/ 0 w 3884998"/>
              <a:gd name="connsiteY9" fmla="*/ 806721 h 806721"/>
              <a:gd name="connsiteX10" fmla="*/ 0 w 3884998"/>
              <a:gd name="connsiteY10" fmla="*/ 157754 h 806721"/>
              <a:gd name="connsiteX11" fmla="*/ 157754 w 3884998"/>
              <a:gd name="connsiteY11" fmla="*/ 0 h 8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998" h="806721">
                <a:moveTo>
                  <a:pt x="157754" y="0"/>
                </a:moveTo>
                <a:lnTo>
                  <a:pt x="1619443" y="0"/>
                </a:lnTo>
                <a:lnTo>
                  <a:pt x="1700854" y="44402"/>
                </a:lnTo>
                <a:cubicBezTo>
                  <a:pt x="1779769" y="77940"/>
                  <a:pt x="1866530" y="96486"/>
                  <a:pt x="1957603" y="96486"/>
                </a:cubicBezTo>
                <a:cubicBezTo>
                  <a:pt x="2048676" y="96486"/>
                  <a:pt x="2135438" y="77940"/>
                  <a:pt x="2214352" y="44402"/>
                </a:cubicBezTo>
                <a:lnTo>
                  <a:pt x="2295764" y="0"/>
                </a:lnTo>
                <a:lnTo>
                  <a:pt x="3727244" y="0"/>
                </a:lnTo>
                <a:cubicBezTo>
                  <a:pt x="3814369" y="0"/>
                  <a:pt x="3884998" y="70629"/>
                  <a:pt x="3884998" y="157754"/>
                </a:cubicBezTo>
                <a:lnTo>
                  <a:pt x="3884998" y="806721"/>
                </a:lnTo>
                <a:lnTo>
                  <a:pt x="0" y="806721"/>
                </a:lnTo>
                <a:lnTo>
                  <a:pt x="0" y="157754"/>
                </a:lnTo>
                <a:cubicBezTo>
                  <a:pt x="0" y="70629"/>
                  <a:pt x="70629" y="0"/>
                  <a:pt x="157754" y="0"/>
                </a:cubicBezTo>
                <a:close/>
              </a:path>
            </a:pathLst>
          </a:cu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0" name="Textplatzhalter 9">
            <a:extLst>
              <a:ext uri="{FF2B5EF4-FFF2-40B4-BE49-F238E27FC236}">
                <a16:creationId xmlns:a16="http://schemas.microsoft.com/office/drawing/2014/main" id="{5DE3C8CD-3639-4066-9D7B-B5F387862FFD}"/>
              </a:ext>
            </a:extLst>
          </p:cNvPr>
          <p:cNvSpPr>
            <a:spLocks noGrp="1"/>
          </p:cNvSpPr>
          <p:nvPr>
            <p:ph type="body" sz="quarter" idx="18" hasCustomPrompt="1"/>
          </p:nvPr>
        </p:nvSpPr>
        <p:spPr>
          <a:xfrm>
            <a:off x="442913" y="240473"/>
            <a:ext cx="3457575" cy="926339"/>
          </a:xfrm>
          <a:prstGeom prst="rect">
            <a:avLst/>
          </a:prstGeom>
        </p:spPr>
        <p:txBody>
          <a:bodyPr anchor="ctr"/>
          <a:lstStyle>
            <a:lvl1pPr marL="0" indent="0" algn="ctr">
              <a:buNone/>
              <a:defRPr sz="280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Platzhalter Inhaltsverzeichnis</a:t>
            </a:r>
          </a:p>
        </p:txBody>
      </p:sp>
      <p:sp>
        <p:nvSpPr>
          <p:cNvPr id="24" name="Textplatzhalter 2">
            <a:extLst>
              <a:ext uri="{FF2B5EF4-FFF2-40B4-BE49-F238E27FC236}">
                <a16:creationId xmlns:a16="http://schemas.microsoft.com/office/drawing/2014/main" id="{2C427259-D0F8-4774-829F-F30625E9D689}"/>
              </a:ext>
            </a:extLst>
          </p:cNvPr>
          <p:cNvSpPr>
            <a:spLocks noGrp="1"/>
          </p:cNvSpPr>
          <p:nvPr>
            <p:ph type="body" sz="quarter" idx="17" hasCustomPrompt="1"/>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dirty="0"/>
              <a:t>Inhalt</a:t>
            </a:r>
          </a:p>
          <a:p>
            <a:pPr lvl="1"/>
            <a:r>
              <a:rPr lang="de-DE" dirty="0"/>
              <a:t>Inhalt</a:t>
            </a:r>
          </a:p>
          <a:p>
            <a:pPr lvl="2"/>
            <a:r>
              <a:rPr lang="de-DE" dirty="0"/>
              <a:t>Inhalt</a:t>
            </a:r>
          </a:p>
          <a:p>
            <a:pPr lvl="3"/>
            <a:r>
              <a:rPr lang="de-DE" dirty="0"/>
              <a:t>Inhalt</a:t>
            </a:r>
          </a:p>
          <a:p>
            <a:pPr lvl="4"/>
            <a:r>
              <a:rPr lang="de-DE" dirty="0"/>
              <a:t>Inhalt</a:t>
            </a:r>
          </a:p>
        </p:txBody>
      </p:sp>
      <p:pic>
        <p:nvPicPr>
          <p:cNvPr id="25" name="!! G1">
            <a:extLst>
              <a:ext uri="{FF2B5EF4-FFF2-40B4-BE49-F238E27FC236}">
                <a16:creationId xmlns:a16="http://schemas.microsoft.com/office/drawing/2014/main" id="{0CCA93D0-3C22-4324-8E73-61330EE37EB9}"/>
              </a:ext>
            </a:extLst>
          </p:cNvPr>
          <p:cNvPicPr>
            <a:picLocks noChangeAspect="1"/>
          </p:cNvPicPr>
          <p:nvPr/>
        </p:nvPicPr>
        <p:blipFill rotWithShape="1">
          <a:blip r:embed="rId2">
            <a:extLst>
              <a:ext uri="{28A0092B-C50C-407E-A947-70E740481C1C}">
                <a14:useLocalDpi xmlns:a14="http://schemas.microsoft.com/office/drawing/2010/main" val="0"/>
              </a:ext>
            </a:extLst>
          </a:blip>
          <a:srcRect r="61581"/>
          <a:stretch/>
        </p:blipFill>
        <p:spPr>
          <a:xfrm>
            <a:off x="227012" y="1670731"/>
            <a:ext cx="3925887" cy="4125785"/>
          </a:xfrm>
          <a:prstGeom prst="rect">
            <a:avLst/>
          </a:prstGeom>
          <a:effectLst>
            <a:outerShdw blurRad="139700" dist="25400" dir="5400000" algn="t" rotWithShape="0">
              <a:prstClr val="black">
                <a:alpha val="32000"/>
              </a:prstClr>
            </a:outerShdw>
          </a:effectLst>
        </p:spPr>
      </p:pic>
    </p:spTree>
    <p:extLst>
      <p:ext uri="{BB962C8B-B14F-4D97-AF65-F5344CB8AC3E}">
        <p14:creationId xmlns:p14="http://schemas.microsoft.com/office/powerpoint/2010/main" val="3848174713"/>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Kapiteltrenner">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Tree>
    <p:extLst>
      <p:ext uri="{BB962C8B-B14F-4D97-AF65-F5344CB8AC3E}">
        <p14:creationId xmlns:p14="http://schemas.microsoft.com/office/powerpoint/2010/main" val="284508575"/>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Kapiteltrenner mit Bild">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9791700"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24093733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Kapiteltrenner mit 2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0" y="2681556"/>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7" name="Bildplatzhalter 2">
            <a:extLst>
              <a:ext uri="{FF2B5EF4-FFF2-40B4-BE49-F238E27FC236}">
                <a16:creationId xmlns:a16="http://schemas.microsoft.com/office/drawing/2014/main" id="{52264FF8-3880-4D9D-99D3-B680592166BD}"/>
              </a:ext>
            </a:extLst>
          </p:cNvPr>
          <p:cNvSpPr>
            <a:spLocks noGrp="1"/>
          </p:cNvSpPr>
          <p:nvPr>
            <p:ph type="pic" sz="quarter" idx="20"/>
          </p:nvPr>
        </p:nvSpPr>
        <p:spPr>
          <a:xfrm>
            <a:off x="6220231" y="2681555"/>
            <a:ext cx="4771619" cy="4176445"/>
          </a:xfrm>
          <a:prstGeom prst="round2SameRect">
            <a:avLst>
              <a:gd name="adj1" fmla="val 11852"/>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2852617679"/>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Kapiteltrenner mit 3 Bildern">
    <p:bg>
      <p:bgPr>
        <a:solidFill>
          <a:srgbClr val="83B0C2"/>
        </a:solidFill>
        <a:effectLst/>
      </p:bgPr>
    </p:bg>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104DC9ED-1B1B-4F7F-8692-9C6268EC7F9F}"/>
              </a:ext>
            </a:extLst>
          </p:cNvPr>
          <p:cNvSpPr/>
          <p:nvPr/>
        </p:nvSpPr>
        <p:spPr>
          <a:xfrm>
            <a:off x="1200151" y="1457593"/>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endParaRPr lang="de-DE" sz="4000" dirty="0">
              <a:solidFill>
                <a:schemeClr val="bg1"/>
              </a:solidFill>
              <a:latin typeface="Source Sans Pro SemiBold" panose="020B0603030403020204" pitchFamily="34" charset="0"/>
            </a:endParaRPr>
          </a:p>
        </p:txBody>
      </p:sp>
      <p:sp>
        <p:nvSpPr>
          <p:cNvPr id="13" name="Textplatzhalter 9">
            <a:extLst>
              <a:ext uri="{FF2B5EF4-FFF2-40B4-BE49-F238E27FC236}">
                <a16:creationId xmlns:a16="http://schemas.microsoft.com/office/drawing/2014/main" id="{219116F0-30CB-4781-A3E4-A2171D746FD1}"/>
              </a:ext>
            </a:extLst>
          </p:cNvPr>
          <p:cNvSpPr>
            <a:spLocks noGrp="1"/>
          </p:cNvSpPr>
          <p:nvPr>
            <p:ph type="body" sz="quarter" idx="18" hasCustomPrompt="1"/>
          </p:nvPr>
        </p:nvSpPr>
        <p:spPr>
          <a:xfrm>
            <a:off x="1696743" y="1519618"/>
            <a:ext cx="8798516"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Kapitelüberschrift / Thema</a:t>
            </a:r>
          </a:p>
        </p:txBody>
      </p:sp>
      <p:sp>
        <p:nvSpPr>
          <p:cNvPr id="14" name="Flussdiagramm: Verbinder 13">
            <a:extLst>
              <a:ext uri="{FF2B5EF4-FFF2-40B4-BE49-F238E27FC236}">
                <a16:creationId xmlns:a16="http://schemas.microsoft.com/office/drawing/2014/main" id="{5ED27E23-B484-43DC-A0FB-D71FF716FA1D}"/>
              </a:ext>
            </a:extLst>
          </p:cNvPr>
          <p:cNvSpPr/>
          <p:nvPr/>
        </p:nvSpPr>
        <p:spPr>
          <a:xfrm>
            <a:off x="227013" y="225425"/>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dirty="0">
              <a:latin typeface="Source Sans Pro SemiBold" panose="020B0603030403020204" pitchFamily="34" charset="0"/>
            </a:endParaRPr>
          </a:p>
        </p:txBody>
      </p:sp>
      <p:sp>
        <p:nvSpPr>
          <p:cNvPr id="15" name="Textplatzhalter 9">
            <a:extLst>
              <a:ext uri="{FF2B5EF4-FFF2-40B4-BE49-F238E27FC236}">
                <a16:creationId xmlns:a16="http://schemas.microsoft.com/office/drawing/2014/main" id="{1FA0CEFC-FBA8-4482-ABB9-313BFCEBD3EE}"/>
              </a:ext>
            </a:extLst>
          </p:cNvPr>
          <p:cNvSpPr>
            <a:spLocks noGrp="1"/>
          </p:cNvSpPr>
          <p:nvPr>
            <p:ph type="body" sz="quarter" idx="19" hasCustomPrompt="1"/>
          </p:nvPr>
        </p:nvSpPr>
        <p:spPr>
          <a:xfrm>
            <a:off x="372927" y="413912"/>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99</a:t>
            </a:r>
          </a:p>
        </p:txBody>
      </p:sp>
      <p:sp>
        <p:nvSpPr>
          <p:cNvPr id="6" name="Bildplatzhalter 2">
            <a:extLst>
              <a:ext uri="{FF2B5EF4-FFF2-40B4-BE49-F238E27FC236}">
                <a16:creationId xmlns:a16="http://schemas.microsoft.com/office/drawing/2014/main" id="{9395C2A3-7CE7-49E6-BA49-D04017A48F5B}"/>
              </a:ext>
            </a:extLst>
          </p:cNvPr>
          <p:cNvSpPr>
            <a:spLocks noGrp="1"/>
          </p:cNvSpPr>
          <p:nvPr>
            <p:ph type="pic" sz="quarter" idx="10"/>
          </p:nvPr>
        </p:nvSpPr>
        <p:spPr>
          <a:xfrm>
            <a:off x="120015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8" name="Bildplatzhalter 2">
            <a:extLst>
              <a:ext uri="{FF2B5EF4-FFF2-40B4-BE49-F238E27FC236}">
                <a16:creationId xmlns:a16="http://schemas.microsoft.com/office/drawing/2014/main" id="{BE40B6BD-6F08-4AE7-86DA-94509920671A}"/>
              </a:ext>
            </a:extLst>
          </p:cNvPr>
          <p:cNvSpPr>
            <a:spLocks noGrp="1"/>
          </p:cNvSpPr>
          <p:nvPr>
            <p:ph type="pic" sz="quarter" idx="20"/>
          </p:nvPr>
        </p:nvSpPr>
        <p:spPr>
          <a:xfrm>
            <a:off x="452993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
        <p:nvSpPr>
          <p:cNvPr id="10" name="Bildplatzhalter 2">
            <a:extLst>
              <a:ext uri="{FF2B5EF4-FFF2-40B4-BE49-F238E27FC236}">
                <a16:creationId xmlns:a16="http://schemas.microsoft.com/office/drawing/2014/main" id="{836EF1F2-E384-48BA-AE24-AC2524B34551}"/>
              </a:ext>
            </a:extLst>
          </p:cNvPr>
          <p:cNvSpPr>
            <a:spLocks noGrp="1"/>
          </p:cNvSpPr>
          <p:nvPr>
            <p:ph type="pic" sz="quarter" idx="21"/>
          </p:nvPr>
        </p:nvSpPr>
        <p:spPr>
          <a:xfrm>
            <a:off x="7859711" y="2681556"/>
            <a:ext cx="3132138" cy="4176445"/>
          </a:xfrm>
          <a:prstGeom prst="round2SameRect">
            <a:avLst>
              <a:gd name="adj1" fmla="val 15804"/>
              <a:gd name="adj2" fmla="val 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t"/>
          <a:lstStyle>
            <a:lvl1pPr marL="0" indent="0" algn="ctr">
              <a:buNone/>
              <a:defRPr lang="de-DE" sz="2400" dirty="0">
                <a:solidFill>
                  <a:schemeClr val="tx1"/>
                </a:solidFill>
                <a:latin typeface="+mn-lt"/>
              </a:defRPr>
            </a:lvl1pPr>
          </a:lstStyle>
          <a:p>
            <a:pPr marL="0" lvl="0" algn="ctr"/>
            <a:r>
              <a:rPr lang="de-DE"/>
              <a:t>Bild durch Klicken auf Symbol hinzufügen</a:t>
            </a:r>
            <a:endParaRPr lang="de-DE" dirty="0"/>
          </a:p>
        </p:txBody>
      </p:sp>
    </p:spTree>
    <p:extLst>
      <p:ext uri="{BB962C8B-B14F-4D97-AF65-F5344CB8AC3E}">
        <p14:creationId xmlns:p14="http://schemas.microsoft.com/office/powerpoint/2010/main" val="2034448814"/>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913">
          <p15:clr>
            <a:srgbClr val="FBAE40"/>
          </p15:clr>
        </p15:guide>
        <p15:guide id="17" orient="horz" pos="3816">
          <p15:clr>
            <a:srgbClr val="FBAE40"/>
          </p15:clr>
        </p15:guide>
        <p15:guide id="18" pos="756">
          <p15:clr>
            <a:srgbClr val="FBAE40"/>
          </p15:clr>
        </p15:guide>
        <p15:guide id="19" orient="horz" pos="2160">
          <p15:clr>
            <a:srgbClr val="FBAE40"/>
          </p15:clr>
        </p15:guide>
        <p15:guide id="20" pos="69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bg>
      <p:bgPr>
        <a:solidFill>
          <a:srgbClr val="83B0C2"/>
        </a:solidFill>
        <a:effectLst/>
      </p:bgPr>
    </p:bg>
    <p:spTree>
      <p:nvGrpSpPr>
        <p:cNvPr id="1" name=""/>
        <p:cNvGrpSpPr/>
        <p:nvPr/>
      </p:nvGrpSpPr>
      <p:grpSpPr bwMode="auto">
        <a:xfrm>
          <a:off x="0" y="0"/>
          <a:ext cx="0" cy="0"/>
          <a:chOff x="0" y="0"/>
          <a:chExt cx="0" cy="0"/>
        </a:xfrm>
      </p:grpSpPr>
      <p:sp>
        <p:nvSpPr>
          <p:cNvPr id="9" name="Rechteck: abgerundete Ecken 8"/>
          <p:cNvSpPr/>
          <p:nvPr userDrawn="1"/>
        </p:nvSpPr>
        <p:spPr bwMode="auto">
          <a:xfrm>
            <a:off x="1200150" y="2975244"/>
            <a:ext cx="9791700" cy="1050388"/>
          </a:xfrm>
          <a:prstGeom prst="roundRect">
            <a:avLst>
              <a:gd name="adj" fmla="val 50000"/>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72000" rtlCol="0" anchor="ctr"/>
          <a:lstStyle/>
          <a:p>
            <a:pPr algn="ctr">
              <a:defRPr/>
            </a:pPr>
            <a:endParaRPr lang="de-DE" sz="4000">
              <a:solidFill>
                <a:schemeClr val="bg1"/>
              </a:solidFill>
              <a:latin typeface="Source Sans Pro SemiBold"/>
            </a:endParaRPr>
          </a:p>
        </p:txBody>
      </p:sp>
      <p:sp>
        <p:nvSpPr>
          <p:cNvPr id="13" name="Textplatzhalter 9"/>
          <p:cNvSpPr>
            <a:spLocks noGrp="1"/>
          </p:cNvSpPr>
          <p:nvPr>
            <p:ph type="body" sz="quarter" idx="18" hasCustomPrompt="1"/>
          </p:nvPr>
        </p:nvSpPr>
        <p:spPr bwMode="auto">
          <a:xfrm>
            <a:off x="1869281" y="3037268"/>
            <a:ext cx="8453437" cy="926339"/>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Kapitelüberschrift / Thema</a:t>
            </a:r>
            <a:endParaRPr/>
          </a:p>
        </p:txBody>
      </p:sp>
      <p:sp>
        <p:nvSpPr>
          <p:cNvPr id="14" name="Flussdiagramm: Verbinder 13"/>
          <p:cNvSpPr/>
          <p:nvPr userDrawn="1"/>
        </p:nvSpPr>
        <p:spPr bwMode="auto">
          <a:xfrm>
            <a:off x="1200150" y="1449388"/>
            <a:ext cx="1058593" cy="1058593"/>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
        <p:nvSpPr>
          <p:cNvPr id="15" name="Textplatzhalter 9"/>
          <p:cNvSpPr>
            <a:spLocks noGrp="1"/>
          </p:cNvSpPr>
          <p:nvPr>
            <p:ph type="body" sz="quarter" idx="19" hasCustomPrompt="1"/>
          </p:nvPr>
        </p:nvSpPr>
        <p:spPr bwMode="auto">
          <a:xfrm>
            <a:off x="1346064" y="1637875"/>
            <a:ext cx="766763" cy="681618"/>
          </a:xfrm>
          <a:prstGeom prst="rect">
            <a:avLst/>
          </a:prstGeom>
        </p:spPr>
        <p:txBody>
          <a:bodyPr anchor="ctr"/>
          <a:lstStyle>
            <a:lvl1pPr marL="0" indent="0" algn="ctr">
              <a:buNone/>
              <a:defRPr sz="320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defRPr/>
            </a:pPr>
            <a:r>
              <a:rPr lang="de-DE"/>
              <a:t>99</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ext &amp; Bild, Bullets">
    <p:spTree>
      <p:nvGrpSpPr>
        <p:cNvPr id="1" name=""/>
        <p:cNvGrpSpPr/>
        <p:nvPr/>
      </p:nvGrpSpPr>
      <p:grpSpPr>
        <a:xfrm>
          <a:off x="0" y="0"/>
          <a:ext cx="0" cy="0"/>
          <a:chOff x="0" y="0"/>
          <a:chExt cx="0" cy="0"/>
        </a:xfrm>
      </p:grpSpPr>
      <p:sp>
        <p:nvSpPr>
          <p:cNvPr id="18" name="!! R2">
            <a:extLst>
              <a:ext uri="{FF2B5EF4-FFF2-40B4-BE49-F238E27FC236}">
                <a16:creationId xmlns:a16="http://schemas.microsoft.com/office/drawing/2014/main" id="{B2B0074A-CF0B-4CE6-BC4C-3F49094911B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Textplatzhalter 2">
            <a:extLst>
              <a:ext uri="{FF2B5EF4-FFF2-40B4-BE49-F238E27FC236}">
                <a16:creationId xmlns:a16="http://schemas.microsoft.com/office/drawing/2014/main" id="{B4C345B4-B17B-4959-8169-73C1DDD8179D}"/>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5030721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amp; Bild, Pfeile">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6" name="Bildplatzhalter 25">
            <a:extLst>
              <a:ext uri="{FF2B5EF4-FFF2-40B4-BE49-F238E27FC236}">
                <a16:creationId xmlns:a16="http://schemas.microsoft.com/office/drawing/2014/main" id="{CA1B252E-ABD0-4AB5-9492-3740F49A4DE9}"/>
              </a:ext>
            </a:extLst>
          </p:cNvPr>
          <p:cNvSpPr>
            <a:spLocks noGrp="1"/>
          </p:cNvSpPr>
          <p:nvPr>
            <p:ph type="pic" sz="quarter" idx="14"/>
          </p:nvPr>
        </p:nvSpPr>
        <p:spPr>
          <a:xfrm>
            <a:off x="230163" y="3500082"/>
            <a:ext cx="3889376" cy="2449868"/>
          </a:xfrm>
          <a:prstGeom prst="roundRect">
            <a:avLst>
              <a:gd name="adj" fmla="val 609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userDrawn="1"/>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225709570"/>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2F0B86F3-1F34-455A-8293-4B0A7B7BCA5F}"/>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90" name="Textplatzhalter 2">
            <a:extLst>
              <a:ext uri="{FF2B5EF4-FFF2-40B4-BE49-F238E27FC236}">
                <a16:creationId xmlns:a16="http://schemas.microsoft.com/office/drawing/2014/main" id="{B0B0A592-9B98-448F-A651-27E384590542}"/>
              </a:ext>
            </a:extLst>
          </p:cNvPr>
          <p:cNvSpPr>
            <a:spLocks noGrp="1"/>
          </p:cNvSpPr>
          <p:nvPr>
            <p:ph type="body" sz="quarter" idx="17"/>
          </p:nvPr>
        </p:nvSpPr>
        <p:spPr>
          <a:xfrm>
            <a:off x="4329874" y="225425"/>
            <a:ext cx="7633526" cy="6392863"/>
          </a:xfrm>
          <a:prstGeom prst="rect">
            <a:avLst/>
          </a:prstGeom>
        </p:spPr>
        <p:txBody>
          <a:bodyPr anchor="ctr"/>
          <a:lstStyle>
            <a:lvl1pPr>
              <a:buClr>
                <a:srgbClr val="F3C45E"/>
              </a:buClr>
              <a:defRPr sz="2000"/>
            </a:lvl1pPr>
            <a:lvl2pPr>
              <a:buClr>
                <a:srgbClr val="F3C45E"/>
              </a:buClr>
              <a:defRPr sz="1800"/>
            </a:lvl2pPr>
            <a:lvl3pPr>
              <a:buClr>
                <a:srgbClr val="F3C45E"/>
              </a:buClr>
              <a:defRPr sz="1600"/>
            </a:lvl3pPr>
            <a:lvl4pPr>
              <a:buClr>
                <a:srgbClr val="F3C45E"/>
              </a:buClr>
              <a:defRPr sz="1400"/>
            </a:lvl4pPr>
            <a:lvl5pPr>
              <a:buClr>
                <a:srgbClr val="F3C45E"/>
              </a:buCl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74456537"/>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Pfei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28600" indent="-228600">
              <a:buClr>
                <a:srgbClr val="F3C45E"/>
              </a:buClr>
              <a:buFont typeface="Source Sans Pro" panose="020B0503030403020204" pitchFamily="34" charset="0"/>
              <a:buChar char="→"/>
              <a:defRPr sz="2000"/>
            </a:lvl1pPr>
            <a:lvl2pPr marL="685800" indent="-228600">
              <a:buClr>
                <a:srgbClr val="F3C45E"/>
              </a:buClr>
              <a:buFont typeface="Source Sans Pro" panose="020B0503030403020204" pitchFamily="34" charset="0"/>
              <a:buChar char="→"/>
              <a:defRPr sz="1800"/>
            </a:lvl2pPr>
            <a:lvl3pPr marL="1143000" indent="-228600">
              <a:buClr>
                <a:srgbClr val="F3C45E"/>
              </a:buClr>
              <a:buFont typeface="Source Sans Pro" panose="020B0503030403020204" pitchFamily="34" charset="0"/>
              <a:buChar char="→"/>
              <a:defRPr sz="1600"/>
            </a:lvl3pPr>
            <a:lvl4pPr marL="1600200" indent="-228600">
              <a:buClr>
                <a:srgbClr val="F3C45E"/>
              </a:buClr>
              <a:buFont typeface="Source Sans Pro" panose="020B0503030403020204" pitchFamily="34" charset="0"/>
              <a:buChar char="→"/>
              <a:defRPr sz="1400"/>
            </a:lvl4pPr>
            <a:lvl5pPr marL="2057400" indent="-228600">
              <a:buClr>
                <a:srgbClr val="F3C45E"/>
              </a:buClr>
              <a:buFont typeface="Source Sans Pro" panose="020B0503030403020204" pitchFamily="34" charset="0"/>
              <a:buChar cha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9486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ufzählung">
    <p:spTree>
      <p:nvGrpSpPr>
        <p:cNvPr id="1" name=""/>
        <p:cNvGrpSpPr/>
        <p:nvPr/>
      </p:nvGrpSpPr>
      <p:grpSpPr>
        <a:xfrm>
          <a:off x="0" y="0"/>
          <a:ext cx="0" cy="0"/>
          <a:chOff x="0" y="0"/>
          <a:chExt cx="0" cy="0"/>
        </a:xfrm>
      </p:grpSpPr>
      <p:sp>
        <p:nvSpPr>
          <p:cNvPr id="89" name="!! R2">
            <a:extLst>
              <a:ext uri="{FF2B5EF4-FFF2-40B4-BE49-F238E27FC236}">
                <a16:creationId xmlns:a16="http://schemas.microsoft.com/office/drawing/2014/main" id="{9B14203B-DCC3-4A62-B04B-88A9BC1B1A1D}"/>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3872"/>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grpSp>
        <p:nvGrpSpPr>
          <p:cNvPr id="14" name="Gruppieren 13">
            <a:extLst>
              <a:ext uri="{FF2B5EF4-FFF2-40B4-BE49-F238E27FC236}">
                <a16:creationId xmlns:a16="http://schemas.microsoft.com/office/drawing/2014/main" id="{67D2A82B-DD14-450C-8349-6AAC275CB436}"/>
              </a:ext>
            </a:extLst>
          </p:cNvPr>
          <p:cNvGrpSpPr/>
          <p:nvPr/>
        </p:nvGrpSpPr>
        <p:grpSpPr>
          <a:xfrm rot="701874">
            <a:off x="1957422" y="3349380"/>
            <a:ext cx="1776742" cy="2372239"/>
            <a:chOff x="6158294" y="2910638"/>
            <a:chExt cx="2053562" cy="2741838"/>
          </a:xfrm>
          <a:solidFill>
            <a:schemeClr val="accent3"/>
          </a:solidFill>
        </p:grpSpPr>
        <p:sp>
          <p:nvSpPr>
            <p:cNvPr id="15" name="Freihandform: Form 14">
              <a:extLst>
                <a:ext uri="{FF2B5EF4-FFF2-40B4-BE49-F238E27FC236}">
                  <a16:creationId xmlns:a16="http://schemas.microsoft.com/office/drawing/2014/main" id="{EF4973DE-493C-4EC1-81D9-D3ABAAD2212C}"/>
                </a:ext>
              </a:extLst>
            </p:cNvPr>
            <p:cNvSpPr/>
            <p:nvPr/>
          </p:nvSpPr>
          <p:spPr>
            <a:xfrm>
              <a:off x="7393298" y="4404952"/>
              <a:ext cx="114697" cy="139949"/>
            </a:xfrm>
            <a:custGeom>
              <a:avLst/>
              <a:gdLst>
                <a:gd name="connsiteX0" fmla="*/ 69069 w 114697"/>
                <a:gd name="connsiteY0" fmla="*/ 139935 h 139949"/>
                <a:gd name="connsiteX1" fmla="*/ 52101 w 114697"/>
                <a:gd name="connsiteY1" fmla="*/ 138978 h 139949"/>
                <a:gd name="connsiteX2" fmla="*/ 4144 w 114697"/>
                <a:gd name="connsiteY2" fmla="*/ 64134 h 139949"/>
                <a:gd name="connsiteX3" fmla="*/ 25803 w 114697"/>
                <a:gd name="connsiteY3" fmla="*/ 16408 h 139949"/>
                <a:gd name="connsiteX4" fmla="*/ 33812 w 114697"/>
                <a:gd name="connsiteY4" fmla="*/ 7214 h 139949"/>
                <a:gd name="connsiteX5" fmla="*/ 44591 w 114697"/>
                <a:gd name="connsiteY5" fmla="*/ 1524 h 139949"/>
                <a:gd name="connsiteX6" fmla="*/ 56699 w 114697"/>
                <a:gd name="connsiteY6" fmla="*/ 68 h 139949"/>
                <a:gd name="connsiteX7" fmla="*/ 68502 w 114697"/>
                <a:gd name="connsiteY7" fmla="*/ 3048 h 139949"/>
                <a:gd name="connsiteX8" fmla="*/ 110837 w 114697"/>
                <a:gd name="connsiteY8" fmla="*/ 81626 h 139949"/>
                <a:gd name="connsiteX9" fmla="*/ 103894 w 114697"/>
                <a:gd name="connsiteY9" fmla="*/ 106763 h 139949"/>
                <a:gd name="connsiteX10" fmla="*/ 98170 w 114697"/>
                <a:gd name="connsiteY10" fmla="*/ 130706 h 139949"/>
                <a:gd name="connsiteX11" fmla="*/ 69594 w 114697"/>
                <a:gd name="connsiteY11" fmla="*/ 139241 h 139949"/>
                <a:gd name="connsiteX12" fmla="*/ 69069 w 114697"/>
                <a:gd name="connsiteY12" fmla="*/ 139935 h 139949"/>
                <a:gd name="connsiteX13" fmla="*/ 57952 w 114697"/>
                <a:gd name="connsiteY13" fmla="*/ 27491 h 139949"/>
                <a:gd name="connsiteX14" fmla="*/ 49815 w 114697"/>
                <a:gd name="connsiteY14" fmla="*/ 29633 h 139949"/>
                <a:gd name="connsiteX15" fmla="*/ 41551 w 114697"/>
                <a:gd name="connsiteY15" fmla="*/ 110793 h 139949"/>
                <a:gd name="connsiteX16" fmla="*/ 57689 w 114697"/>
                <a:gd name="connsiteY16" fmla="*/ 112783 h 139949"/>
                <a:gd name="connsiteX17" fmla="*/ 91761 w 114697"/>
                <a:gd name="connsiteY17" fmla="*/ 60392 h 139949"/>
                <a:gd name="connsiteX18" fmla="*/ 91058 w 114697"/>
                <a:gd name="connsiteY18" fmla="*/ 53881 h 139949"/>
                <a:gd name="connsiteX19" fmla="*/ 89076 w 114697"/>
                <a:gd name="connsiteY19" fmla="*/ 47633 h 139949"/>
                <a:gd name="connsiteX20" fmla="*/ 85935 w 114697"/>
                <a:gd name="connsiteY20" fmla="*/ 41876 h 139949"/>
                <a:gd name="connsiteX21" fmla="*/ 81736 w 114697"/>
                <a:gd name="connsiteY21" fmla="*/ 36880 h 139949"/>
                <a:gd name="connsiteX22" fmla="*/ 76605 w 114697"/>
                <a:gd name="connsiteY22" fmla="*/ 32783 h 139949"/>
                <a:gd name="connsiteX23" fmla="*/ 70788 w 114697"/>
                <a:gd name="connsiteY23" fmla="*/ 29802 h 139949"/>
                <a:gd name="connsiteX24" fmla="*/ 64505 w 114697"/>
                <a:gd name="connsiteY24" fmla="*/ 28016 h 139949"/>
                <a:gd name="connsiteX25" fmla="*/ 57952 w 114697"/>
                <a:gd name="connsiteY25" fmla="*/ 27491 h 13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697" h="139949">
                  <a:moveTo>
                    <a:pt x="69069" y="139935"/>
                  </a:moveTo>
                  <a:cubicBezTo>
                    <a:pt x="60763" y="139935"/>
                    <a:pt x="55708" y="139935"/>
                    <a:pt x="52101" y="138978"/>
                  </a:cubicBezTo>
                  <a:cubicBezTo>
                    <a:pt x="9902" y="134051"/>
                    <a:pt x="-9056" y="105442"/>
                    <a:pt x="4144" y="64134"/>
                  </a:cubicBezTo>
                  <a:cubicBezTo>
                    <a:pt x="9402" y="47328"/>
                    <a:pt x="16608" y="31420"/>
                    <a:pt x="25803" y="16408"/>
                  </a:cubicBezTo>
                  <a:cubicBezTo>
                    <a:pt x="27894" y="12836"/>
                    <a:pt x="30570" y="9796"/>
                    <a:pt x="33812" y="7214"/>
                  </a:cubicBezTo>
                  <a:cubicBezTo>
                    <a:pt x="37055" y="4665"/>
                    <a:pt x="40654" y="2752"/>
                    <a:pt x="44591" y="1524"/>
                  </a:cubicBezTo>
                  <a:cubicBezTo>
                    <a:pt x="48528" y="305"/>
                    <a:pt x="52567" y="-194"/>
                    <a:pt x="56699" y="68"/>
                  </a:cubicBezTo>
                  <a:cubicBezTo>
                    <a:pt x="60830" y="339"/>
                    <a:pt x="64768" y="1329"/>
                    <a:pt x="68502" y="3048"/>
                  </a:cubicBezTo>
                  <a:cubicBezTo>
                    <a:pt x="97213" y="12937"/>
                    <a:pt x="125129" y="36449"/>
                    <a:pt x="110837" y="81626"/>
                  </a:cubicBezTo>
                  <a:cubicBezTo>
                    <a:pt x="107568" y="89762"/>
                    <a:pt x="105249" y="98127"/>
                    <a:pt x="103894" y="106763"/>
                  </a:cubicBezTo>
                  <a:cubicBezTo>
                    <a:pt x="103894" y="115458"/>
                    <a:pt x="106840" y="125745"/>
                    <a:pt x="98170" y="130706"/>
                  </a:cubicBezTo>
                  <a:cubicBezTo>
                    <a:pt x="88975" y="134711"/>
                    <a:pt x="79450" y="137556"/>
                    <a:pt x="69594" y="139241"/>
                  </a:cubicBezTo>
                  <a:cubicBezTo>
                    <a:pt x="68239" y="140333"/>
                    <a:pt x="66656" y="139799"/>
                    <a:pt x="69069" y="139935"/>
                  </a:cubicBezTo>
                  <a:close/>
                  <a:moveTo>
                    <a:pt x="57952" y="27491"/>
                  </a:moveTo>
                  <a:cubicBezTo>
                    <a:pt x="55175" y="27948"/>
                    <a:pt x="52465" y="28676"/>
                    <a:pt x="49815" y="29633"/>
                  </a:cubicBezTo>
                  <a:cubicBezTo>
                    <a:pt x="21112" y="43002"/>
                    <a:pt x="15787" y="92870"/>
                    <a:pt x="41551" y="110793"/>
                  </a:cubicBezTo>
                  <a:cubicBezTo>
                    <a:pt x="45548" y="113706"/>
                    <a:pt x="54912" y="115331"/>
                    <a:pt x="57689" y="112783"/>
                  </a:cubicBezTo>
                  <a:cubicBezTo>
                    <a:pt x="73735" y="98627"/>
                    <a:pt x="91761" y="85097"/>
                    <a:pt x="91761" y="60392"/>
                  </a:cubicBezTo>
                  <a:cubicBezTo>
                    <a:pt x="91727" y="58182"/>
                    <a:pt x="91490" y="56032"/>
                    <a:pt x="91058" y="53881"/>
                  </a:cubicBezTo>
                  <a:cubicBezTo>
                    <a:pt x="90601" y="51731"/>
                    <a:pt x="89974" y="49648"/>
                    <a:pt x="89076" y="47633"/>
                  </a:cubicBezTo>
                  <a:cubicBezTo>
                    <a:pt x="88222" y="45609"/>
                    <a:pt x="87189" y="43696"/>
                    <a:pt x="85935" y="41876"/>
                  </a:cubicBezTo>
                  <a:cubicBezTo>
                    <a:pt x="84707" y="40089"/>
                    <a:pt x="83294" y="38404"/>
                    <a:pt x="81736" y="36880"/>
                  </a:cubicBezTo>
                  <a:cubicBezTo>
                    <a:pt x="80144" y="35356"/>
                    <a:pt x="78459" y="33968"/>
                    <a:pt x="76605" y="32783"/>
                  </a:cubicBezTo>
                  <a:cubicBezTo>
                    <a:pt x="74759" y="31589"/>
                    <a:pt x="72837" y="30598"/>
                    <a:pt x="70788" y="29802"/>
                  </a:cubicBezTo>
                  <a:cubicBezTo>
                    <a:pt x="68739" y="29007"/>
                    <a:pt x="66656" y="28414"/>
                    <a:pt x="64505" y="28016"/>
                  </a:cubicBezTo>
                  <a:cubicBezTo>
                    <a:pt x="62321" y="27618"/>
                    <a:pt x="60170" y="27457"/>
                    <a:pt x="57952" y="274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18" name="Freihandform: Form 17">
              <a:extLst>
                <a:ext uri="{FF2B5EF4-FFF2-40B4-BE49-F238E27FC236}">
                  <a16:creationId xmlns:a16="http://schemas.microsoft.com/office/drawing/2014/main" id="{64B34AA1-FE06-411E-9065-A64F1AE03B04}"/>
                </a:ext>
              </a:extLst>
            </p:cNvPr>
            <p:cNvSpPr/>
            <p:nvPr/>
          </p:nvSpPr>
          <p:spPr>
            <a:xfrm>
              <a:off x="7592940" y="3913519"/>
              <a:ext cx="117394" cy="114644"/>
            </a:xfrm>
            <a:custGeom>
              <a:avLst/>
              <a:gdLst>
                <a:gd name="connsiteX0" fmla="*/ 117384 w 117394"/>
                <a:gd name="connsiteY0" fmla="*/ 48100 h 114644"/>
                <a:gd name="connsiteX1" fmla="*/ 26693 w 117394"/>
                <a:gd name="connsiteY1" fmla="*/ 108390 h 114644"/>
                <a:gd name="connsiteX2" fmla="*/ 15517 w 117394"/>
                <a:gd name="connsiteY2" fmla="*/ 99763 h 114644"/>
                <a:gd name="connsiteX3" fmla="*/ 6983 w 117394"/>
                <a:gd name="connsiteY3" fmla="*/ 88486 h 114644"/>
                <a:gd name="connsiteX4" fmla="*/ 1691 w 117394"/>
                <a:gd name="connsiteY4" fmla="*/ 75388 h 114644"/>
                <a:gd name="connsiteX5" fmla="*/ 5 w 117394"/>
                <a:gd name="connsiteY5" fmla="*/ 61333 h 114644"/>
                <a:gd name="connsiteX6" fmla="*/ 102829 w 117394"/>
                <a:gd name="connsiteY6" fmla="*/ 8816 h 114644"/>
                <a:gd name="connsiteX7" fmla="*/ 117384 w 117394"/>
                <a:gd name="connsiteY7" fmla="*/ 48100 h 114644"/>
                <a:gd name="connsiteX8" fmla="*/ 97469 w 117394"/>
                <a:gd name="connsiteY8" fmla="*/ 51970 h 114644"/>
                <a:gd name="connsiteX9" fmla="*/ 67310 w 117394"/>
                <a:gd name="connsiteY9" fmla="*/ 19492 h 114644"/>
                <a:gd name="connsiteX10" fmla="*/ 35525 w 117394"/>
                <a:gd name="connsiteY10" fmla="*/ 31006 h 114644"/>
                <a:gd name="connsiteX11" fmla="*/ 26693 w 117394"/>
                <a:gd name="connsiteY11" fmla="*/ 71087 h 114644"/>
                <a:gd name="connsiteX12" fmla="*/ 34500 w 117394"/>
                <a:gd name="connsiteY12" fmla="*/ 83888 h 114644"/>
                <a:gd name="connsiteX13" fmla="*/ 48056 w 117394"/>
                <a:gd name="connsiteY13" fmla="*/ 90204 h 114644"/>
                <a:gd name="connsiteX14" fmla="*/ 56760 w 117394"/>
                <a:gd name="connsiteY14" fmla="*/ 90602 h 114644"/>
                <a:gd name="connsiteX15" fmla="*/ 65354 w 117394"/>
                <a:gd name="connsiteY15" fmla="*/ 89248 h 114644"/>
                <a:gd name="connsiteX16" fmla="*/ 73491 w 117394"/>
                <a:gd name="connsiteY16" fmla="*/ 86200 h 114644"/>
                <a:gd name="connsiteX17" fmla="*/ 80865 w 117394"/>
                <a:gd name="connsiteY17" fmla="*/ 81602 h 114644"/>
                <a:gd name="connsiteX18" fmla="*/ 87190 w 117394"/>
                <a:gd name="connsiteY18" fmla="*/ 75617 h 114644"/>
                <a:gd name="connsiteX19" fmla="*/ 92177 w 117394"/>
                <a:gd name="connsiteY19" fmla="*/ 68471 h 114644"/>
                <a:gd name="connsiteX20" fmla="*/ 95657 w 117394"/>
                <a:gd name="connsiteY20" fmla="*/ 60504 h 114644"/>
                <a:gd name="connsiteX21" fmla="*/ 97469 w 117394"/>
                <a:gd name="connsiteY21" fmla="*/ 51970 h 11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394" h="114644">
                  <a:moveTo>
                    <a:pt x="117384" y="48100"/>
                  </a:moveTo>
                  <a:cubicBezTo>
                    <a:pt x="118180" y="98637"/>
                    <a:pt x="73990" y="128304"/>
                    <a:pt x="26693" y="108390"/>
                  </a:cubicBezTo>
                  <a:cubicBezTo>
                    <a:pt x="22596" y="106011"/>
                    <a:pt x="18853" y="103133"/>
                    <a:pt x="15517" y="99763"/>
                  </a:cubicBezTo>
                  <a:cubicBezTo>
                    <a:pt x="12173" y="96385"/>
                    <a:pt x="9328" y="92617"/>
                    <a:pt x="6983" y="88486"/>
                  </a:cubicBezTo>
                  <a:cubicBezTo>
                    <a:pt x="4637" y="84346"/>
                    <a:pt x="2850" y="79985"/>
                    <a:pt x="1691" y="75388"/>
                  </a:cubicBezTo>
                  <a:cubicBezTo>
                    <a:pt x="496" y="70791"/>
                    <a:pt x="-62" y="66092"/>
                    <a:pt x="5" y="61333"/>
                  </a:cubicBezTo>
                  <a:cubicBezTo>
                    <a:pt x="3079" y="14531"/>
                    <a:pt x="62746" y="-15924"/>
                    <a:pt x="102829" y="8816"/>
                  </a:cubicBezTo>
                  <a:cubicBezTo>
                    <a:pt x="112955" y="15225"/>
                    <a:pt x="116985" y="26570"/>
                    <a:pt x="117384" y="48100"/>
                  </a:cubicBezTo>
                  <a:close/>
                  <a:moveTo>
                    <a:pt x="97469" y="51970"/>
                  </a:moveTo>
                  <a:cubicBezTo>
                    <a:pt x="99493" y="30871"/>
                    <a:pt x="88274" y="17477"/>
                    <a:pt x="67310" y="19492"/>
                  </a:cubicBezTo>
                  <a:cubicBezTo>
                    <a:pt x="55829" y="20948"/>
                    <a:pt x="45245" y="24750"/>
                    <a:pt x="35525" y="31006"/>
                  </a:cubicBezTo>
                  <a:cubicBezTo>
                    <a:pt x="23654" y="38211"/>
                    <a:pt x="21241" y="53460"/>
                    <a:pt x="26693" y="71087"/>
                  </a:cubicBezTo>
                  <a:cubicBezTo>
                    <a:pt x="28014" y="76150"/>
                    <a:pt x="30631" y="80417"/>
                    <a:pt x="34500" y="83888"/>
                  </a:cubicBezTo>
                  <a:cubicBezTo>
                    <a:pt x="38404" y="87360"/>
                    <a:pt x="42899" y="89476"/>
                    <a:pt x="48056" y="90204"/>
                  </a:cubicBezTo>
                  <a:cubicBezTo>
                    <a:pt x="50968" y="90636"/>
                    <a:pt x="53847" y="90763"/>
                    <a:pt x="56760" y="90602"/>
                  </a:cubicBezTo>
                  <a:cubicBezTo>
                    <a:pt x="59672" y="90433"/>
                    <a:pt x="62543" y="89976"/>
                    <a:pt x="65354" y="89248"/>
                  </a:cubicBezTo>
                  <a:cubicBezTo>
                    <a:pt x="68165" y="88519"/>
                    <a:pt x="70883" y="87495"/>
                    <a:pt x="73491" y="86200"/>
                  </a:cubicBezTo>
                  <a:cubicBezTo>
                    <a:pt x="76107" y="84913"/>
                    <a:pt x="78588" y="83389"/>
                    <a:pt x="80865" y="81602"/>
                  </a:cubicBezTo>
                  <a:cubicBezTo>
                    <a:pt x="83186" y="79816"/>
                    <a:pt x="85302" y="77801"/>
                    <a:pt x="87190" y="75617"/>
                  </a:cubicBezTo>
                  <a:cubicBezTo>
                    <a:pt x="89104" y="73407"/>
                    <a:pt x="90755" y="71019"/>
                    <a:pt x="92177" y="68471"/>
                  </a:cubicBezTo>
                  <a:cubicBezTo>
                    <a:pt x="93600" y="65931"/>
                    <a:pt x="94759" y="63281"/>
                    <a:pt x="95657" y="60504"/>
                  </a:cubicBezTo>
                  <a:cubicBezTo>
                    <a:pt x="96546" y="57727"/>
                    <a:pt x="97173" y="54882"/>
                    <a:pt x="97469" y="5197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0" name="Freihandform: Form 19">
              <a:extLst>
                <a:ext uri="{FF2B5EF4-FFF2-40B4-BE49-F238E27FC236}">
                  <a16:creationId xmlns:a16="http://schemas.microsoft.com/office/drawing/2014/main" id="{D2055778-F7D1-419C-BA1F-843C8D107605}"/>
                </a:ext>
              </a:extLst>
            </p:cNvPr>
            <p:cNvSpPr/>
            <p:nvPr/>
          </p:nvSpPr>
          <p:spPr>
            <a:xfrm>
              <a:off x="7265930" y="5275055"/>
              <a:ext cx="117400" cy="114664"/>
            </a:xfrm>
            <a:custGeom>
              <a:avLst/>
              <a:gdLst>
                <a:gd name="connsiteX0" fmla="*/ 117390 w 117400"/>
                <a:gd name="connsiteY0" fmla="*/ 48124 h 114664"/>
                <a:gd name="connsiteX1" fmla="*/ 26700 w 117400"/>
                <a:gd name="connsiteY1" fmla="*/ 108414 h 114664"/>
                <a:gd name="connsiteX2" fmla="*/ 15489 w 117400"/>
                <a:gd name="connsiteY2" fmla="*/ 99744 h 114664"/>
                <a:gd name="connsiteX3" fmla="*/ 6921 w 117400"/>
                <a:gd name="connsiteY3" fmla="*/ 88433 h 114664"/>
                <a:gd name="connsiteX4" fmla="*/ 1663 w 117400"/>
                <a:gd name="connsiteY4" fmla="*/ 75310 h 114664"/>
                <a:gd name="connsiteX5" fmla="*/ 12 w 117400"/>
                <a:gd name="connsiteY5" fmla="*/ 61214 h 114664"/>
                <a:gd name="connsiteX6" fmla="*/ 102801 w 117400"/>
                <a:gd name="connsiteY6" fmla="*/ 8797 h 114664"/>
                <a:gd name="connsiteX7" fmla="*/ 117390 w 117400"/>
                <a:gd name="connsiteY7" fmla="*/ 48124 h 114664"/>
                <a:gd name="connsiteX8" fmla="*/ 97475 w 117400"/>
                <a:gd name="connsiteY8" fmla="*/ 51994 h 114664"/>
                <a:gd name="connsiteX9" fmla="*/ 67316 w 117400"/>
                <a:gd name="connsiteY9" fmla="*/ 19516 h 114664"/>
                <a:gd name="connsiteX10" fmla="*/ 35531 w 117400"/>
                <a:gd name="connsiteY10" fmla="*/ 30988 h 114664"/>
                <a:gd name="connsiteX11" fmla="*/ 26700 w 117400"/>
                <a:gd name="connsiteY11" fmla="*/ 70315 h 114664"/>
                <a:gd name="connsiteX12" fmla="*/ 34473 w 117400"/>
                <a:gd name="connsiteY12" fmla="*/ 83176 h 114664"/>
                <a:gd name="connsiteX13" fmla="*/ 48062 w 117400"/>
                <a:gd name="connsiteY13" fmla="*/ 89559 h 114664"/>
                <a:gd name="connsiteX14" fmla="*/ 56698 w 117400"/>
                <a:gd name="connsiteY14" fmla="*/ 89923 h 114664"/>
                <a:gd name="connsiteX15" fmla="*/ 65199 w 117400"/>
                <a:gd name="connsiteY15" fmla="*/ 88637 h 114664"/>
                <a:gd name="connsiteX16" fmla="*/ 73302 w 117400"/>
                <a:gd name="connsiteY16" fmla="*/ 85656 h 114664"/>
                <a:gd name="connsiteX17" fmla="*/ 80643 w 117400"/>
                <a:gd name="connsiteY17" fmla="*/ 81127 h 114664"/>
                <a:gd name="connsiteX18" fmla="*/ 86959 w 117400"/>
                <a:gd name="connsiteY18" fmla="*/ 75277 h 114664"/>
                <a:gd name="connsiteX19" fmla="*/ 91989 w 117400"/>
                <a:gd name="connsiteY19" fmla="*/ 68266 h 114664"/>
                <a:gd name="connsiteX20" fmla="*/ 95528 w 117400"/>
                <a:gd name="connsiteY20" fmla="*/ 60392 h 114664"/>
                <a:gd name="connsiteX21" fmla="*/ 97475 w 117400"/>
                <a:gd name="connsiteY21" fmla="*/ 51994 h 11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400" h="114664">
                  <a:moveTo>
                    <a:pt x="117390" y="48124"/>
                  </a:moveTo>
                  <a:cubicBezTo>
                    <a:pt x="118185" y="98652"/>
                    <a:pt x="73963" y="128319"/>
                    <a:pt x="26700" y="108414"/>
                  </a:cubicBezTo>
                  <a:cubicBezTo>
                    <a:pt x="22601" y="106027"/>
                    <a:pt x="18825" y="103157"/>
                    <a:pt x="15489" y="99744"/>
                  </a:cubicBezTo>
                  <a:cubicBezTo>
                    <a:pt x="12145" y="96375"/>
                    <a:pt x="9266" y="92607"/>
                    <a:pt x="6921" y="88433"/>
                  </a:cubicBezTo>
                  <a:cubicBezTo>
                    <a:pt x="4576" y="84302"/>
                    <a:pt x="2823" y="79908"/>
                    <a:pt x="1663" y="75310"/>
                  </a:cubicBezTo>
                  <a:cubicBezTo>
                    <a:pt x="469" y="70679"/>
                    <a:pt x="-90" y="65980"/>
                    <a:pt x="12" y="61214"/>
                  </a:cubicBezTo>
                  <a:cubicBezTo>
                    <a:pt x="3085" y="14555"/>
                    <a:pt x="62752" y="-15908"/>
                    <a:pt x="102801" y="8797"/>
                  </a:cubicBezTo>
                  <a:cubicBezTo>
                    <a:pt x="112953" y="15215"/>
                    <a:pt x="116957" y="25934"/>
                    <a:pt x="117390" y="48124"/>
                  </a:cubicBezTo>
                  <a:close/>
                  <a:moveTo>
                    <a:pt x="97475" y="51994"/>
                  </a:moveTo>
                  <a:cubicBezTo>
                    <a:pt x="99499" y="30861"/>
                    <a:pt x="88119" y="17492"/>
                    <a:pt x="67316" y="19516"/>
                  </a:cubicBezTo>
                  <a:cubicBezTo>
                    <a:pt x="55834" y="20938"/>
                    <a:pt x="45251" y="24774"/>
                    <a:pt x="35531" y="30988"/>
                  </a:cubicBezTo>
                  <a:cubicBezTo>
                    <a:pt x="23626" y="38236"/>
                    <a:pt x="21238" y="53475"/>
                    <a:pt x="26700" y="70315"/>
                  </a:cubicBezTo>
                  <a:cubicBezTo>
                    <a:pt x="27986" y="75403"/>
                    <a:pt x="30569" y="79670"/>
                    <a:pt x="34473" y="83176"/>
                  </a:cubicBezTo>
                  <a:cubicBezTo>
                    <a:pt x="38342" y="86681"/>
                    <a:pt x="42871" y="88831"/>
                    <a:pt x="48062" y="89559"/>
                  </a:cubicBezTo>
                  <a:cubicBezTo>
                    <a:pt x="50940" y="89957"/>
                    <a:pt x="53785" y="90093"/>
                    <a:pt x="56698" y="89923"/>
                  </a:cubicBezTo>
                  <a:cubicBezTo>
                    <a:pt x="59577" y="89796"/>
                    <a:pt x="62388" y="89331"/>
                    <a:pt x="65199" y="88637"/>
                  </a:cubicBezTo>
                  <a:cubicBezTo>
                    <a:pt x="67976" y="87909"/>
                    <a:pt x="70686" y="86918"/>
                    <a:pt x="73302" y="85656"/>
                  </a:cubicBezTo>
                  <a:cubicBezTo>
                    <a:pt x="75885" y="84369"/>
                    <a:pt x="78331" y="82879"/>
                    <a:pt x="80643" y="81127"/>
                  </a:cubicBezTo>
                  <a:cubicBezTo>
                    <a:pt x="82929" y="79374"/>
                    <a:pt x="85046" y="77427"/>
                    <a:pt x="86959" y="75277"/>
                  </a:cubicBezTo>
                  <a:cubicBezTo>
                    <a:pt x="88848" y="73092"/>
                    <a:pt x="90532" y="70747"/>
                    <a:pt x="91989" y="68266"/>
                  </a:cubicBezTo>
                  <a:cubicBezTo>
                    <a:pt x="93411" y="65752"/>
                    <a:pt x="94596" y="63135"/>
                    <a:pt x="95528" y="60392"/>
                  </a:cubicBezTo>
                  <a:cubicBezTo>
                    <a:pt x="96450" y="57649"/>
                    <a:pt x="97111" y="54864"/>
                    <a:pt x="97475" y="5199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2" name="Freihandform: Form 21">
              <a:extLst>
                <a:ext uri="{FF2B5EF4-FFF2-40B4-BE49-F238E27FC236}">
                  <a16:creationId xmlns:a16="http://schemas.microsoft.com/office/drawing/2014/main" id="{5168165D-FCCB-4BF9-8D98-640C945AC79D}"/>
                </a:ext>
              </a:extLst>
            </p:cNvPr>
            <p:cNvSpPr/>
            <p:nvPr/>
          </p:nvSpPr>
          <p:spPr>
            <a:xfrm>
              <a:off x="7871726" y="4305365"/>
              <a:ext cx="125453" cy="121626"/>
            </a:xfrm>
            <a:custGeom>
              <a:avLst/>
              <a:gdLst>
                <a:gd name="connsiteX0" fmla="*/ 59036 w 125453"/>
                <a:gd name="connsiteY0" fmla="*/ 10392 h 121626"/>
                <a:gd name="connsiteX1" fmla="*/ 61449 w 125453"/>
                <a:gd name="connsiteY1" fmla="*/ 6692 h 121626"/>
                <a:gd name="connsiteX2" fmla="*/ 64624 w 125453"/>
                <a:gd name="connsiteY2" fmla="*/ 3644 h 121626"/>
                <a:gd name="connsiteX3" fmla="*/ 68434 w 125453"/>
                <a:gd name="connsiteY3" fmla="*/ 1468 h 121626"/>
                <a:gd name="connsiteX4" fmla="*/ 72668 w 125453"/>
                <a:gd name="connsiteY4" fmla="*/ 241 h 121626"/>
                <a:gd name="connsiteX5" fmla="*/ 77062 w 125453"/>
                <a:gd name="connsiteY5" fmla="*/ 46 h 121626"/>
                <a:gd name="connsiteX6" fmla="*/ 81363 w 125453"/>
                <a:gd name="connsiteY6" fmla="*/ 867 h 121626"/>
                <a:gd name="connsiteX7" fmla="*/ 85368 w 125453"/>
                <a:gd name="connsiteY7" fmla="*/ 2721 h 121626"/>
                <a:gd name="connsiteX8" fmla="*/ 88840 w 125453"/>
                <a:gd name="connsiteY8" fmla="*/ 5431 h 121626"/>
                <a:gd name="connsiteX9" fmla="*/ 112522 w 125453"/>
                <a:gd name="connsiteY9" fmla="*/ 30966 h 121626"/>
                <a:gd name="connsiteX10" fmla="*/ 124883 w 125453"/>
                <a:gd name="connsiteY10" fmla="*/ 63579 h 121626"/>
                <a:gd name="connsiteX11" fmla="*/ 125349 w 125453"/>
                <a:gd name="connsiteY11" fmla="*/ 74551 h 121626"/>
                <a:gd name="connsiteX12" fmla="*/ 123436 w 125453"/>
                <a:gd name="connsiteY12" fmla="*/ 85372 h 121626"/>
                <a:gd name="connsiteX13" fmla="*/ 119202 w 125453"/>
                <a:gd name="connsiteY13" fmla="*/ 95523 h 121626"/>
                <a:gd name="connsiteX14" fmla="*/ 112911 w 125453"/>
                <a:gd name="connsiteY14" fmla="*/ 104523 h 121626"/>
                <a:gd name="connsiteX15" fmla="*/ 104808 w 125453"/>
                <a:gd name="connsiteY15" fmla="*/ 111931 h 121626"/>
                <a:gd name="connsiteX16" fmla="*/ 95283 w 125453"/>
                <a:gd name="connsiteY16" fmla="*/ 117383 h 121626"/>
                <a:gd name="connsiteX17" fmla="*/ 84801 w 125453"/>
                <a:gd name="connsiteY17" fmla="*/ 120694 h 121626"/>
                <a:gd name="connsiteX18" fmla="*/ 73853 w 125453"/>
                <a:gd name="connsiteY18" fmla="*/ 121617 h 121626"/>
                <a:gd name="connsiteX19" fmla="*/ 49383 w 125453"/>
                <a:gd name="connsiteY19" fmla="*/ 116325 h 121626"/>
                <a:gd name="connsiteX20" fmla="*/ 27648 w 125453"/>
                <a:gd name="connsiteY20" fmla="*/ 103795 h 121626"/>
                <a:gd name="connsiteX21" fmla="*/ 10816 w 125453"/>
                <a:gd name="connsiteY21" fmla="*/ 85202 h 121626"/>
                <a:gd name="connsiteX22" fmla="*/ 427 w 125453"/>
                <a:gd name="connsiteY22" fmla="*/ 62385 h 121626"/>
                <a:gd name="connsiteX23" fmla="*/ 597 w 125453"/>
                <a:gd name="connsiteY23" fmla="*/ 51404 h 121626"/>
                <a:gd name="connsiteX24" fmla="*/ 4763 w 125453"/>
                <a:gd name="connsiteY24" fmla="*/ 41253 h 121626"/>
                <a:gd name="connsiteX25" fmla="*/ 12272 w 125453"/>
                <a:gd name="connsiteY25" fmla="*/ 33252 h 121626"/>
                <a:gd name="connsiteX26" fmla="*/ 22196 w 125453"/>
                <a:gd name="connsiteY26" fmla="*/ 28553 h 121626"/>
                <a:gd name="connsiteX27" fmla="*/ 22196 w 125453"/>
                <a:gd name="connsiteY27" fmla="*/ 27359 h 121626"/>
                <a:gd name="connsiteX28" fmla="*/ 24177 w 125453"/>
                <a:gd name="connsiteY28" fmla="*/ 53190 h 121626"/>
                <a:gd name="connsiteX29" fmla="*/ 38071 w 125453"/>
                <a:gd name="connsiteY29" fmla="*/ 75085 h 121626"/>
                <a:gd name="connsiteX30" fmla="*/ 71736 w 125453"/>
                <a:gd name="connsiteY30" fmla="*/ 93542 h 121626"/>
                <a:gd name="connsiteX31" fmla="*/ 80203 w 125453"/>
                <a:gd name="connsiteY31" fmla="*/ 94067 h 121626"/>
                <a:gd name="connsiteX32" fmla="*/ 88238 w 125453"/>
                <a:gd name="connsiteY32" fmla="*/ 91324 h 121626"/>
                <a:gd name="connsiteX33" fmla="*/ 94623 w 125453"/>
                <a:gd name="connsiteY33" fmla="*/ 85769 h 121626"/>
                <a:gd name="connsiteX34" fmla="*/ 98424 w 125453"/>
                <a:gd name="connsiteY34" fmla="*/ 78158 h 121626"/>
                <a:gd name="connsiteX35" fmla="*/ 100973 w 125453"/>
                <a:gd name="connsiteY35" fmla="*/ 56899 h 121626"/>
                <a:gd name="connsiteX36" fmla="*/ 57452 w 125453"/>
                <a:gd name="connsiteY36" fmla="*/ 9435 h 1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53" h="121626">
                  <a:moveTo>
                    <a:pt x="59036" y="10392"/>
                  </a:moveTo>
                  <a:cubicBezTo>
                    <a:pt x="59696" y="9037"/>
                    <a:pt x="60492" y="7818"/>
                    <a:pt x="61449" y="6692"/>
                  </a:cubicBezTo>
                  <a:cubicBezTo>
                    <a:pt x="62380" y="5566"/>
                    <a:pt x="63439" y="4542"/>
                    <a:pt x="64624" y="3644"/>
                  </a:cubicBezTo>
                  <a:cubicBezTo>
                    <a:pt x="65818" y="2789"/>
                    <a:pt x="67071" y="2061"/>
                    <a:pt x="68434" y="1468"/>
                  </a:cubicBezTo>
                  <a:cubicBezTo>
                    <a:pt x="69789" y="901"/>
                    <a:pt x="71211" y="469"/>
                    <a:pt x="72668" y="241"/>
                  </a:cubicBezTo>
                  <a:cubicBezTo>
                    <a:pt x="74116" y="12"/>
                    <a:pt x="75572" y="-56"/>
                    <a:pt x="77062" y="46"/>
                  </a:cubicBezTo>
                  <a:cubicBezTo>
                    <a:pt x="78519" y="139"/>
                    <a:pt x="79975" y="444"/>
                    <a:pt x="81363" y="867"/>
                  </a:cubicBezTo>
                  <a:cubicBezTo>
                    <a:pt x="82786" y="1333"/>
                    <a:pt x="84107" y="1926"/>
                    <a:pt x="85368" y="2721"/>
                  </a:cubicBezTo>
                  <a:cubicBezTo>
                    <a:pt x="86621" y="3483"/>
                    <a:pt x="87781" y="4372"/>
                    <a:pt x="88840" y="5431"/>
                  </a:cubicBezTo>
                  <a:cubicBezTo>
                    <a:pt x="98399" y="12415"/>
                    <a:pt x="106298" y="20916"/>
                    <a:pt x="112522" y="30966"/>
                  </a:cubicBezTo>
                  <a:cubicBezTo>
                    <a:pt x="118770" y="41049"/>
                    <a:pt x="122868" y="51903"/>
                    <a:pt x="124883" y="63579"/>
                  </a:cubicBezTo>
                  <a:cubicBezTo>
                    <a:pt x="125417" y="67211"/>
                    <a:pt x="125586" y="70885"/>
                    <a:pt x="125349" y="74551"/>
                  </a:cubicBezTo>
                  <a:cubicBezTo>
                    <a:pt x="125087" y="78226"/>
                    <a:pt x="124460" y="81833"/>
                    <a:pt x="123436" y="85372"/>
                  </a:cubicBezTo>
                  <a:cubicBezTo>
                    <a:pt x="122403" y="88911"/>
                    <a:pt x="120989" y="92314"/>
                    <a:pt x="119202" y="95523"/>
                  </a:cubicBezTo>
                  <a:cubicBezTo>
                    <a:pt x="117449" y="98766"/>
                    <a:pt x="115333" y="101737"/>
                    <a:pt x="112911" y="104523"/>
                  </a:cubicBezTo>
                  <a:cubicBezTo>
                    <a:pt x="110464" y="107300"/>
                    <a:pt x="107755" y="109747"/>
                    <a:pt x="104808" y="111931"/>
                  </a:cubicBezTo>
                  <a:cubicBezTo>
                    <a:pt x="101836" y="114107"/>
                    <a:pt x="98661" y="115927"/>
                    <a:pt x="95283" y="117383"/>
                  </a:cubicBezTo>
                  <a:cubicBezTo>
                    <a:pt x="91913" y="118874"/>
                    <a:pt x="88408" y="119966"/>
                    <a:pt x="84801" y="120694"/>
                  </a:cubicBezTo>
                  <a:cubicBezTo>
                    <a:pt x="81194" y="121388"/>
                    <a:pt x="77561" y="121684"/>
                    <a:pt x="73853" y="121617"/>
                  </a:cubicBezTo>
                  <a:cubicBezTo>
                    <a:pt x="65420" y="121117"/>
                    <a:pt x="57249" y="119365"/>
                    <a:pt x="49383" y="116325"/>
                  </a:cubicBezTo>
                  <a:cubicBezTo>
                    <a:pt x="41475" y="113286"/>
                    <a:pt x="34228" y="109086"/>
                    <a:pt x="27648" y="103795"/>
                  </a:cubicBezTo>
                  <a:cubicBezTo>
                    <a:pt x="21070" y="98469"/>
                    <a:pt x="15448" y="92280"/>
                    <a:pt x="10816" y="85202"/>
                  </a:cubicBezTo>
                  <a:cubicBezTo>
                    <a:pt x="6151" y="78158"/>
                    <a:pt x="2714" y="70521"/>
                    <a:pt x="427" y="62385"/>
                  </a:cubicBezTo>
                  <a:cubicBezTo>
                    <a:pt x="-200" y="58711"/>
                    <a:pt x="-131" y="55044"/>
                    <a:pt x="597" y="51404"/>
                  </a:cubicBezTo>
                  <a:cubicBezTo>
                    <a:pt x="1359" y="47763"/>
                    <a:pt x="2747" y="44360"/>
                    <a:pt x="4763" y="41253"/>
                  </a:cubicBezTo>
                  <a:cubicBezTo>
                    <a:pt x="6743" y="38111"/>
                    <a:pt x="9258" y="35461"/>
                    <a:pt x="12272" y="33252"/>
                  </a:cubicBezTo>
                  <a:cubicBezTo>
                    <a:pt x="15278" y="31067"/>
                    <a:pt x="18589" y="29509"/>
                    <a:pt x="22196" y="28553"/>
                  </a:cubicBezTo>
                  <a:lnTo>
                    <a:pt x="22196" y="27359"/>
                  </a:lnTo>
                  <a:cubicBezTo>
                    <a:pt x="20706" y="36122"/>
                    <a:pt x="21366" y="44758"/>
                    <a:pt x="24177" y="53190"/>
                  </a:cubicBezTo>
                  <a:cubicBezTo>
                    <a:pt x="26988" y="61657"/>
                    <a:pt x="31620" y="68930"/>
                    <a:pt x="38071" y="75085"/>
                  </a:cubicBezTo>
                  <a:cubicBezTo>
                    <a:pt x="47098" y="85270"/>
                    <a:pt x="58308" y="91425"/>
                    <a:pt x="71736" y="93542"/>
                  </a:cubicBezTo>
                  <a:cubicBezTo>
                    <a:pt x="74513" y="94270"/>
                    <a:pt x="77324" y="94431"/>
                    <a:pt x="80203" y="94067"/>
                  </a:cubicBezTo>
                  <a:cubicBezTo>
                    <a:pt x="83048" y="93669"/>
                    <a:pt x="85724" y="92780"/>
                    <a:pt x="88238" y="91324"/>
                  </a:cubicBezTo>
                  <a:cubicBezTo>
                    <a:pt x="90719" y="89901"/>
                    <a:pt x="92870" y="88047"/>
                    <a:pt x="94623" y="85769"/>
                  </a:cubicBezTo>
                  <a:cubicBezTo>
                    <a:pt x="96409" y="83484"/>
                    <a:pt x="97671" y="80935"/>
                    <a:pt x="98424" y="78158"/>
                  </a:cubicBezTo>
                  <a:cubicBezTo>
                    <a:pt x="100643" y="71249"/>
                    <a:pt x="101473" y="64138"/>
                    <a:pt x="100973" y="56899"/>
                  </a:cubicBezTo>
                  <a:cubicBezTo>
                    <a:pt x="99093" y="30170"/>
                    <a:pt x="82159" y="15988"/>
                    <a:pt x="57452" y="94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5" name="Freihandform: Form 24">
              <a:extLst>
                <a:ext uri="{FF2B5EF4-FFF2-40B4-BE49-F238E27FC236}">
                  <a16:creationId xmlns:a16="http://schemas.microsoft.com/office/drawing/2014/main" id="{B5F7876C-AC60-4799-86A0-0A51AA6B4D8C}"/>
                </a:ext>
              </a:extLst>
            </p:cNvPr>
            <p:cNvSpPr/>
            <p:nvPr/>
          </p:nvSpPr>
          <p:spPr>
            <a:xfrm>
              <a:off x="6799553" y="5181781"/>
              <a:ext cx="125690" cy="121903"/>
            </a:xfrm>
            <a:custGeom>
              <a:avLst/>
              <a:gdLst>
                <a:gd name="connsiteX0" fmla="*/ 59109 w 125690"/>
                <a:gd name="connsiteY0" fmla="*/ 10397 h 121903"/>
                <a:gd name="connsiteX1" fmla="*/ 61522 w 125690"/>
                <a:gd name="connsiteY1" fmla="*/ 6688 h 121903"/>
                <a:gd name="connsiteX2" fmla="*/ 64697 w 125690"/>
                <a:gd name="connsiteY2" fmla="*/ 3648 h 121903"/>
                <a:gd name="connsiteX3" fmla="*/ 68499 w 125690"/>
                <a:gd name="connsiteY3" fmla="*/ 1464 h 121903"/>
                <a:gd name="connsiteX4" fmla="*/ 72732 w 125690"/>
                <a:gd name="connsiteY4" fmla="*/ 245 h 121903"/>
                <a:gd name="connsiteX5" fmla="*/ 77135 w 125690"/>
                <a:gd name="connsiteY5" fmla="*/ 42 h 121903"/>
                <a:gd name="connsiteX6" fmla="*/ 81436 w 125690"/>
                <a:gd name="connsiteY6" fmla="*/ 872 h 121903"/>
                <a:gd name="connsiteX7" fmla="*/ 85433 w 125690"/>
                <a:gd name="connsiteY7" fmla="*/ 2726 h 121903"/>
                <a:gd name="connsiteX8" fmla="*/ 88913 w 125690"/>
                <a:gd name="connsiteY8" fmla="*/ 5435 h 121903"/>
                <a:gd name="connsiteX9" fmla="*/ 112688 w 125690"/>
                <a:gd name="connsiteY9" fmla="*/ 31029 h 121903"/>
                <a:gd name="connsiteX10" fmla="*/ 125092 w 125690"/>
                <a:gd name="connsiteY10" fmla="*/ 63710 h 121903"/>
                <a:gd name="connsiteX11" fmla="*/ 125592 w 125690"/>
                <a:gd name="connsiteY11" fmla="*/ 74725 h 121903"/>
                <a:gd name="connsiteX12" fmla="*/ 123669 w 125690"/>
                <a:gd name="connsiteY12" fmla="*/ 85605 h 121903"/>
                <a:gd name="connsiteX13" fmla="*/ 119470 w 125690"/>
                <a:gd name="connsiteY13" fmla="*/ 95790 h 121903"/>
                <a:gd name="connsiteX14" fmla="*/ 113120 w 125690"/>
                <a:gd name="connsiteY14" fmla="*/ 104781 h 121903"/>
                <a:gd name="connsiteX15" fmla="*/ 104983 w 125690"/>
                <a:gd name="connsiteY15" fmla="*/ 112223 h 121903"/>
                <a:gd name="connsiteX16" fmla="*/ 95424 w 125690"/>
                <a:gd name="connsiteY16" fmla="*/ 117718 h 121903"/>
                <a:gd name="connsiteX17" fmla="*/ 84908 w 125690"/>
                <a:gd name="connsiteY17" fmla="*/ 120961 h 121903"/>
                <a:gd name="connsiteX18" fmla="*/ 73926 w 125690"/>
                <a:gd name="connsiteY18" fmla="*/ 121884 h 121903"/>
                <a:gd name="connsiteX19" fmla="*/ 49448 w 125690"/>
                <a:gd name="connsiteY19" fmla="*/ 116592 h 121903"/>
                <a:gd name="connsiteX20" fmla="*/ 27756 w 125690"/>
                <a:gd name="connsiteY20" fmla="*/ 104121 h 121903"/>
                <a:gd name="connsiteX21" fmla="*/ 10923 w 125690"/>
                <a:gd name="connsiteY21" fmla="*/ 85571 h 121903"/>
                <a:gd name="connsiteX22" fmla="*/ 500 w 125690"/>
                <a:gd name="connsiteY22" fmla="*/ 62779 h 121903"/>
                <a:gd name="connsiteX23" fmla="*/ 568 w 125690"/>
                <a:gd name="connsiteY23" fmla="*/ 51603 h 121903"/>
                <a:gd name="connsiteX24" fmla="*/ 4700 w 125690"/>
                <a:gd name="connsiteY24" fmla="*/ 41257 h 121903"/>
                <a:gd name="connsiteX25" fmla="*/ 12312 w 125690"/>
                <a:gd name="connsiteY25" fmla="*/ 33087 h 121903"/>
                <a:gd name="connsiteX26" fmla="*/ 22396 w 125690"/>
                <a:gd name="connsiteY26" fmla="*/ 28286 h 121903"/>
                <a:gd name="connsiteX27" fmla="*/ 22396 w 125690"/>
                <a:gd name="connsiteY27" fmla="*/ 27228 h 121903"/>
                <a:gd name="connsiteX28" fmla="*/ 24512 w 125690"/>
                <a:gd name="connsiteY28" fmla="*/ 52958 h 121903"/>
                <a:gd name="connsiteX29" fmla="*/ 38271 w 125690"/>
                <a:gd name="connsiteY29" fmla="*/ 74818 h 121903"/>
                <a:gd name="connsiteX30" fmla="*/ 71945 w 125690"/>
                <a:gd name="connsiteY30" fmla="*/ 93411 h 121903"/>
                <a:gd name="connsiteX31" fmla="*/ 80412 w 125690"/>
                <a:gd name="connsiteY31" fmla="*/ 93834 h 121903"/>
                <a:gd name="connsiteX32" fmla="*/ 88413 w 125690"/>
                <a:gd name="connsiteY32" fmla="*/ 91057 h 121903"/>
                <a:gd name="connsiteX33" fmla="*/ 94831 w 125690"/>
                <a:gd name="connsiteY33" fmla="*/ 85469 h 121903"/>
                <a:gd name="connsiteX34" fmla="*/ 98633 w 125690"/>
                <a:gd name="connsiteY34" fmla="*/ 77900 h 121903"/>
                <a:gd name="connsiteX35" fmla="*/ 101182 w 125690"/>
                <a:gd name="connsiteY35" fmla="*/ 56768 h 121903"/>
                <a:gd name="connsiteX36" fmla="*/ 57652 w 125690"/>
                <a:gd name="connsiteY36" fmla="*/ 9304 h 1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690" h="121903">
                  <a:moveTo>
                    <a:pt x="59109" y="10397"/>
                  </a:moveTo>
                  <a:cubicBezTo>
                    <a:pt x="59769" y="9042"/>
                    <a:pt x="60565" y="7814"/>
                    <a:pt x="61522" y="6688"/>
                  </a:cubicBezTo>
                  <a:cubicBezTo>
                    <a:pt x="62453" y="5571"/>
                    <a:pt x="63512" y="4546"/>
                    <a:pt x="64697" y="3648"/>
                  </a:cubicBezTo>
                  <a:cubicBezTo>
                    <a:pt x="65891" y="2794"/>
                    <a:pt x="67144" y="2066"/>
                    <a:pt x="68499" y="1464"/>
                  </a:cubicBezTo>
                  <a:cubicBezTo>
                    <a:pt x="69862" y="905"/>
                    <a:pt x="71285" y="473"/>
                    <a:pt x="72732" y="245"/>
                  </a:cubicBezTo>
                  <a:cubicBezTo>
                    <a:pt x="74188" y="8"/>
                    <a:pt x="75645" y="-51"/>
                    <a:pt x="77135" y="42"/>
                  </a:cubicBezTo>
                  <a:cubicBezTo>
                    <a:pt x="78591" y="143"/>
                    <a:pt x="80048" y="440"/>
                    <a:pt x="81436" y="872"/>
                  </a:cubicBezTo>
                  <a:cubicBezTo>
                    <a:pt x="82859" y="1337"/>
                    <a:pt x="84180" y="1930"/>
                    <a:pt x="85433" y="2726"/>
                  </a:cubicBezTo>
                  <a:cubicBezTo>
                    <a:pt x="86695" y="3488"/>
                    <a:pt x="87854" y="4377"/>
                    <a:pt x="88913" y="5435"/>
                  </a:cubicBezTo>
                  <a:cubicBezTo>
                    <a:pt x="98497" y="12412"/>
                    <a:pt x="106406" y="20946"/>
                    <a:pt x="112688" y="31029"/>
                  </a:cubicBezTo>
                  <a:cubicBezTo>
                    <a:pt x="118937" y="41121"/>
                    <a:pt x="123077" y="52035"/>
                    <a:pt x="125092" y="63710"/>
                  </a:cubicBezTo>
                  <a:cubicBezTo>
                    <a:pt x="125651" y="67376"/>
                    <a:pt x="125820" y="71050"/>
                    <a:pt x="125592" y="74725"/>
                  </a:cubicBezTo>
                  <a:cubicBezTo>
                    <a:pt x="125355" y="78425"/>
                    <a:pt x="124694" y="82032"/>
                    <a:pt x="123669" y="85605"/>
                  </a:cubicBezTo>
                  <a:cubicBezTo>
                    <a:pt x="122645" y="89144"/>
                    <a:pt x="121223" y="92547"/>
                    <a:pt x="119470" y="95790"/>
                  </a:cubicBezTo>
                  <a:cubicBezTo>
                    <a:pt x="117684" y="99033"/>
                    <a:pt x="115567" y="102004"/>
                    <a:pt x="113120" y="104781"/>
                  </a:cubicBezTo>
                  <a:cubicBezTo>
                    <a:pt x="110673" y="107567"/>
                    <a:pt x="107963" y="110039"/>
                    <a:pt x="104983" y="112223"/>
                  </a:cubicBezTo>
                  <a:cubicBezTo>
                    <a:pt x="102003" y="114408"/>
                    <a:pt x="98828" y="116228"/>
                    <a:pt x="95424" y="117718"/>
                  </a:cubicBezTo>
                  <a:cubicBezTo>
                    <a:pt x="92054" y="119174"/>
                    <a:pt x="88549" y="120267"/>
                    <a:pt x="84908" y="120961"/>
                  </a:cubicBezTo>
                  <a:cubicBezTo>
                    <a:pt x="81301" y="121689"/>
                    <a:pt x="77635" y="121985"/>
                    <a:pt x="73926" y="121884"/>
                  </a:cubicBezTo>
                  <a:cubicBezTo>
                    <a:pt x="65493" y="121384"/>
                    <a:pt x="57356" y="119632"/>
                    <a:pt x="49448" y="116592"/>
                  </a:cubicBezTo>
                  <a:cubicBezTo>
                    <a:pt x="41582" y="113578"/>
                    <a:pt x="34334" y="109412"/>
                    <a:pt x="27756" y="104121"/>
                  </a:cubicBezTo>
                  <a:cubicBezTo>
                    <a:pt x="21177" y="98795"/>
                    <a:pt x="15546" y="92649"/>
                    <a:pt x="10923" y="85571"/>
                  </a:cubicBezTo>
                  <a:cubicBezTo>
                    <a:pt x="6258" y="78527"/>
                    <a:pt x="2786" y="70915"/>
                    <a:pt x="500" y="62779"/>
                  </a:cubicBezTo>
                  <a:cubicBezTo>
                    <a:pt x="-194" y="59045"/>
                    <a:pt x="-160" y="55345"/>
                    <a:pt x="568" y="51603"/>
                  </a:cubicBezTo>
                  <a:cubicBezTo>
                    <a:pt x="1296" y="47903"/>
                    <a:pt x="2651" y="44424"/>
                    <a:pt x="4700" y="41257"/>
                  </a:cubicBezTo>
                  <a:cubicBezTo>
                    <a:pt x="6724" y="38048"/>
                    <a:pt x="9264" y="35330"/>
                    <a:pt x="12312" y="33087"/>
                  </a:cubicBezTo>
                  <a:cubicBezTo>
                    <a:pt x="15386" y="30869"/>
                    <a:pt x="18730" y="29252"/>
                    <a:pt x="22396" y="28286"/>
                  </a:cubicBezTo>
                  <a:lnTo>
                    <a:pt x="22396" y="27228"/>
                  </a:lnTo>
                  <a:cubicBezTo>
                    <a:pt x="21007" y="35991"/>
                    <a:pt x="21702" y="44559"/>
                    <a:pt x="24512" y="52958"/>
                  </a:cubicBezTo>
                  <a:cubicBezTo>
                    <a:pt x="27324" y="61390"/>
                    <a:pt x="31921" y="68672"/>
                    <a:pt x="38271" y="74818"/>
                  </a:cubicBezTo>
                  <a:cubicBezTo>
                    <a:pt x="47272" y="85071"/>
                    <a:pt x="58482" y="91260"/>
                    <a:pt x="71945" y="93411"/>
                  </a:cubicBezTo>
                  <a:cubicBezTo>
                    <a:pt x="74722" y="94105"/>
                    <a:pt x="77567" y="94232"/>
                    <a:pt x="80412" y="93834"/>
                  </a:cubicBezTo>
                  <a:cubicBezTo>
                    <a:pt x="83257" y="93444"/>
                    <a:pt x="85932" y="92513"/>
                    <a:pt x="88413" y="91057"/>
                  </a:cubicBezTo>
                  <a:cubicBezTo>
                    <a:pt x="90928" y="89601"/>
                    <a:pt x="93045" y="87755"/>
                    <a:pt x="94831" y="85469"/>
                  </a:cubicBezTo>
                  <a:cubicBezTo>
                    <a:pt x="96584" y="83192"/>
                    <a:pt x="97871" y="80677"/>
                    <a:pt x="98633" y="77900"/>
                  </a:cubicBezTo>
                  <a:cubicBezTo>
                    <a:pt x="100817" y="71017"/>
                    <a:pt x="101673" y="63972"/>
                    <a:pt x="101182" y="56768"/>
                  </a:cubicBezTo>
                  <a:cubicBezTo>
                    <a:pt x="99429" y="30039"/>
                    <a:pt x="82359" y="15722"/>
                    <a:pt x="57652" y="930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7" name="Freihandform: Form 26">
              <a:extLst>
                <a:ext uri="{FF2B5EF4-FFF2-40B4-BE49-F238E27FC236}">
                  <a16:creationId xmlns:a16="http://schemas.microsoft.com/office/drawing/2014/main" id="{908AE4B4-00E5-4680-943F-0F4A09E9C7B1}"/>
                </a:ext>
              </a:extLst>
            </p:cNvPr>
            <p:cNvSpPr/>
            <p:nvPr/>
          </p:nvSpPr>
          <p:spPr>
            <a:xfrm>
              <a:off x="7644264" y="3504697"/>
              <a:ext cx="98363" cy="94386"/>
            </a:xfrm>
            <a:custGeom>
              <a:avLst/>
              <a:gdLst>
                <a:gd name="connsiteX0" fmla="*/ 54418 w 98363"/>
                <a:gd name="connsiteY0" fmla="*/ 94386 h 94386"/>
                <a:gd name="connsiteX1" fmla="*/ 37678 w 98363"/>
                <a:gd name="connsiteY1" fmla="*/ 90813 h 94386"/>
                <a:gd name="connsiteX2" fmla="*/ 22472 w 98363"/>
                <a:gd name="connsiteY2" fmla="*/ 82880 h 94386"/>
                <a:gd name="connsiteX3" fmla="*/ 9966 w 98363"/>
                <a:gd name="connsiteY3" fmla="*/ 71171 h 94386"/>
                <a:gd name="connsiteX4" fmla="*/ 1033 w 98363"/>
                <a:gd name="connsiteY4" fmla="*/ 56549 h 94386"/>
                <a:gd name="connsiteX5" fmla="*/ 178 w 98363"/>
                <a:gd name="connsiteY5" fmla="*/ 43553 h 94386"/>
                <a:gd name="connsiteX6" fmla="*/ 3421 w 98363"/>
                <a:gd name="connsiteY6" fmla="*/ 30921 h 94386"/>
                <a:gd name="connsiteX7" fmla="*/ 10364 w 98363"/>
                <a:gd name="connsiteY7" fmla="*/ 19940 h 94386"/>
                <a:gd name="connsiteX8" fmla="*/ 20380 w 98363"/>
                <a:gd name="connsiteY8" fmla="*/ 11635 h 94386"/>
                <a:gd name="connsiteX9" fmla="*/ 44698 w 98363"/>
                <a:gd name="connsiteY9" fmla="*/ 2279 h 94386"/>
                <a:gd name="connsiteX10" fmla="*/ 83425 w 98363"/>
                <a:gd name="connsiteY10" fmla="*/ 19771 h 94386"/>
                <a:gd name="connsiteX11" fmla="*/ 92620 w 98363"/>
                <a:gd name="connsiteY11" fmla="*/ 39583 h 94386"/>
                <a:gd name="connsiteX12" fmla="*/ 63511 w 98363"/>
                <a:gd name="connsiteY12" fmla="*/ 93032 h 94386"/>
                <a:gd name="connsiteX13" fmla="*/ 42809 w 98363"/>
                <a:gd name="connsiteY13" fmla="*/ 30887 h 94386"/>
                <a:gd name="connsiteX14" fmla="*/ 31599 w 98363"/>
                <a:gd name="connsiteY14" fmla="*/ 47719 h 94386"/>
                <a:gd name="connsiteX15" fmla="*/ 49625 w 98363"/>
                <a:gd name="connsiteY15" fmla="*/ 61079 h 94386"/>
                <a:gd name="connsiteX16" fmla="*/ 68041 w 98363"/>
                <a:gd name="connsiteY16" fmla="*/ 47719 h 94386"/>
                <a:gd name="connsiteX17" fmla="*/ 64341 w 98363"/>
                <a:gd name="connsiteY17" fmla="*/ 40446 h 94386"/>
                <a:gd name="connsiteX18" fmla="*/ 58422 w 98363"/>
                <a:gd name="connsiteY18" fmla="*/ 34824 h 94386"/>
                <a:gd name="connsiteX19" fmla="*/ 50946 w 98363"/>
                <a:gd name="connsiteY19" fmla="*/ 31514 h 94386"/>
                <a:gd name="connsiteX20" fmla="*/ 42809 w 98363"/>
                <a:gd name="connsiteY20" fmla="*/ 30887 h 9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363" h="94386">
                  <a:moveTo>
                    <a:pt x="54418" y="94386"/>
                  </a:moveTo>
                  <a:cubicBezTo>
                    <a:pt x="48694" y="93954"/>
                    <a:pt x="43105" y="92769"/>
                    <a:pt x="37678" y="90813"/>
                  </a:cubicBezTo>
                  <a:cubicBezTo>
                    <a:pt x="32260" y="88866"/>
                    <a:pt x="27196" y="86216"/>
                    <a:pt x="22472" y="82880"/>
                  </a:cubicBezTo>
                  <a:cubicBezTo>
                    <a:pt x="17773" y="79570"/>
                    <a:pt x="13607" y="75667"/>
                    <a:pt x="9966" y="71171"/>
                  </a:cubicBezTo>
                  <a:cubicBezTo>
                    <a:pt x="6325" y="66701"/>
                    <a:pt x="3353" y="61841"/>
                    <a:pt x="1033" y="56549"/>
                  </a:cubicBezTo>
                  <a:cubicBezTo>
                    <a:pt x="42" y="52248"/>
                    <a:pt x="-220" y="47922"/>
                    <a:pt x="178" y="43553"/>
                  </a:cubicBezTo>
                  <a:cubicBezTo>
                    <a:pt x="601" y="39185"/>
                    <a:pt x="1668" y="34951"/>
                    <a:pt x="3421" y="30921"/>
                  </a:cubicBezTo>
                  <a:cubicBezTo>
                    <a:pt x="5140" y="26883"/>
                    <a:pt x="7451" y="23250"/>
                    <a:pt x="10364" y="19940"/>
                  </a:cubicBezTo>
                  <a:cubicBezTo>
                    <a:pt x="13277" y="16630"/>
                    <a:pt x="16612" y="13853"/>
                    <a:pt x="20380" y="11635"/>
                  </a:cubicBezTo>
                  <a:cubicBezTo>
                    <a:pt x="28119" y="7571"/>
                    <a:pt x="36231" y="4429"/>
                    <a:pt x="44698" y="2279"/>
                  </a:cubicBezTo>
                  <a:cubicBezTo>
                    <a:pt x="64442" y="-3343"/>
                    <a:pt x="73798" y="1051"/>
                    <a:pt x="83425" y="19771"/>
                  </a:cubicBezTo>
                  <a:cubicBezTo>
                    <a:pt x="86728" y="26188"/>
                    <a:pt x="89149" y="33165"/>
                    <a:pt x="92620" y="39583"/>
                  </a:cubicBezTo>
                  <a:cubicBezTo>
                    <a:pt x="107963" y="68326"/>
                    <a:pt x="90631" y="89027"/>
                    <a:pt x="63511" y="93032"/>
                  </a:cubicBezTo>
                  <a:close/>
                  <a:moveTo>
                    <a:pt x="42809" y="30887"/>
                  </a:moveTo>
                  <a:cubicBezTo>
                    <a:pt x="38110" y="35849"/>
                    <a:pt x="34376" y="41471"/>
                    <a:pt x="31599" y="47719"/>
                  </a:cubicBezTo>
                  <a:cubicBezTo>
                    <a:pt x="29880" y="54797"/>
                    <a:pt x="39736" y="61079"/>
                    <a:pt x="49625" y="61079"/>
                  </a:cubicBezTo>
                  <a:cubicBezTo>
                    <a:pt x="59515" y="61079"/>
                    <a:pt x="69006" y="54534"/>
                    <a:pt x="68041" y="47719"/>
                  </a:cubicBezTo>
                  <a:cubicBezTo>
                    <a:pt x="67254" y="45077"/>
                    <a:pt x="65992" y="42664"/>
                    <a:pt x="64341" y="40446"/>
                  </a:cubicBezTo>
                  <a:cubicBezTo>
                    <a:pt x="62690" y="38228"/>
                    <a:pt x="60734" y="36340"/>
                    <a:pt x="58422" y="34824"/>
                  </a:cubicBezTo>
                  <a:cubicBezTo>
                    <a:pt x="56136" y="33266"/>
                    <a:pt x="53621" y="32174"/>
                    <a:pt x="50946" y="31514"/>
                  </a:cubicBezTo>
                  <a:cubicBezTo>
                    <a:pt x="48262" y="30820"/>
                    <a:pt x="45552" y="30625"/>
                    <a:pt x="42809" y="3088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8" name="Freihandform: Form 27">
              <a:extLst>
                <a:ext uri="{FF2B5EF4-FFF2-40B4-BE49-F238E27FC236}">
                  <a16:creationId xmlns:a16="http://schemas.microsoft.com/office/drawing/2014/main" id="{00D9B4E6-D746-4A20-90F1-F81BBED16C6C}"/>
                </a:ext>
              </a:extLst>
            </p:cNvPr>
            <p:cNvSpPr/>
            <p:nvPr/>
          </p:nvSpPr>
          <p:spPr>
            <a:xfrm>
              <a:off x="7165929" y="3996641"/>
              <a:ext cx="116930" cy="97868"/>
            </a:xfrm>
            <a:custGeom>
              <a:avLst/>
              <a:gdLst>
                <a:gd name="connsiteX0" fmla="*/ 55527 w 116930"/>
                <a:gd name="connsiteY0" fmla="*/ 97869 h 97868"/>
                <a:gd name="connsiteX1" fmla="*/ 16401 w 116930"/>
                <a:gd name="connsiteY1" fmla="*/ 79674 h 97868"/>
                <a:gd name="connsiteX2" fmla="*/ 10245 w 116930"/>
                <a:gd name="connsiteY2" fmla="*/ 75213 h 97868"/>
                <a:gd name="connsiteX3" fmla="*/ 5284 w 116930"/>
                <a:gd name="connsiteY3" fmla="*/ 69422 h 97868"/>
                <a:gd name="connsiteX4" fmla="*/ 1880 w 116930"/>
                <a:gd name="connsiteY4" fmla="*/ 62606 h 97868"/>
                <a:gd name="connsiteX5" fmla="*/ 195 w 116930"/>
                <a:gd name="connsiteY5" fmla="*/ 55172 h 97868"/>
                <a:gd name="connsiteX6" fmla="*/ 288 w 116930"/>
                <a:gd name="connsiteY6" fmla="*/ 47561 h 97868"/>
                <a:gd name="connsiteX7" fmla="*/ 2210 w 116930"/>
                <a:gd name="connsiteY7" fmla="*/ 40187 h 97868"/>
                <a:gd name="connsiteX8" fmla="*/ 5818 w 116930"/>
                <a:gd name="connsiteY8" fmla="*/ 33473 h 97868"/>
                <a:gd name="connsiteX9" fmla="*/ 10940 w 116930"/>
                <a:gd name="connsiteY9" fmla="*/ 27817 h 97868"/>
                <a:gd name="connsiteX10" fmla="*/ 89725 w 116930"/>
                <a:gd name="connsiteY10" fmla="*/ 3476 h 97868"/>
                <a:gd name="connsiteX11" fmla="*/ 98920 w 116930"/>
                <a:gd name="connsiteY11" fmla="*/ 6879 h 97868"/>
                <a:gd name="connsiteX12" fmla="*/ 106786 w 116930"/>
                <a:gd name="connsiteY12" fmla="*/ 12772 h 97868"/>
                <a:gd name="connsiteX13" fmla="*/ 112713 w 116930"/>
                <a:gd name="connsiteY13" fmla="*/ 20638 h 97868"/>
                <a:gd name="connsiteX14" fmla="*/ 116117 w 116930"/>
                <a:gd name="connsiteY14" fmla="*/ 29866 h 97868"/>
                <a:gd name="connsiteX15" fmla="*/ 116845 w 116930"/>
                <a:gd name="connsiteY15" fmla="*/ 39662 h 97868"/>
                <a:gd name="connsiteX16" fmla="*/ 114728 w 116930"/>
                <a:gd name="connsiteY16" fmla="*/ 49280 h 97868"/>
                <a:gd name="connsiteX17" fmla="*/ 110029 w 116930"/>
                <a:gd name="connsiteY17" fmla="*/ 57882 h 97868"/>
                <a:gd name="connsiteX18" fmla="*/ 103086 w 116930"/>
                <a:gd name="connsiteY18" fmla="*/ 64824 h 97868"/>
                <a:gd name="connsiteX19" fmla="*/ 55527 w 116930"/>
                <a:gd name="connsiteY19" fmla="*/ 97869 h 97868"/>
                <a:gd name="connsiteX20" fmla="*/ 52352 w 116930"/>
                <a:gd name="connsiteY20" fmla="*/ 65391 h 97868"/>
                <a:gd name="connsiteX21" fmla="*/ 63232 w 116930"/>
                <a:gd name="connsiteY21" fmla="*/ 65688 h 97868"/>
                <a:gd name="connsiteX22" fmla="*/ 73782 w 116930"/>
                <a:gd name="connsiteY22" fmla="*/ 62945 h 97868"/>
                <a:gd name="connsiteX23" fmla="*/ 83104 w 116930"/>
                <a:gd name="connsiteY23" fmla="*/ 57348 h 97868"/>
                <a:gd name="connsiteX24" fmla="*/ 90521 w 116930"/>
                <a:gd name="connsiteY24" fmla="*/ 49347 h 97868"/>
                <a:gd name="connsiteX25" fmla="*/ 92401 w 116930"/>
                <a:gd name="connsiteY25" fmla="*/ 45512 h 97868"/>
                <a:gd name="connsiteX26" fmla="*/ 93298 w 116930"/>
                <a:gd name="connsiteY26" fmla="*/ 41380 h 97868"/>
                <a:gd name="connsiteX27" fmla="*/ 93197 w 116930"/>
                <a:gd name="connsiteY27" fmla="*/ 37113 h 97868"/>
                <a:gd name="connsiteX28" fmla="*/ 92037 w 116930"/>
                <a:gd name="connsiteY28" fmla="*/ 33041 h 97868"/>
                <a:gd name="connsiteX29" fmla="*/ 89954 w 116930"/>
                <a:gd name="connsiteY29" fmla="*/ 29341 h 97868"/>
                <a:gd name="connsiteX30" fmla="*/ 87041 w 116930"/>
                <a:gd name="connsiteY30" fmla="*/ 26268 h 97868"/>
                <a:gd name="connsiteX31" fmla="*/ 83468 w 116930"/>
                <a:gd name="connsiteY31" fmla="*/ 23948 h 97868"/>
                <a:gd name="connsiteX32" fmla="*/ 79438 w 116930"/>
                <a:gd name="connsiteY32" fmla="*/ 22593 h 97868"/>
                <a:gd name="connsiteX33" fmla="*/ 66373 w 116930"/>
                <a:gd name="connsiteY33" fmla="*/ 21797 h 97868"/>
                <a:gd name="connsiteX34" fmla="*/ 53741 w 116930"/>
                <a:gd name="connsiteY34" fmla="*/ 25235 h 97868"/>
                <a:gd name="connsiteX35" fmla="*/ 42886 w 116930"/>
                <a:gd name="connsiteY35" fmla="*/ 32584 h 97868"/>
                <a:gd name="connsiteX36" fmla="*/ 34986 w 116930"/>
                <a:gd name="connsiteY36" fmla="*/ 43065 h 97868"/>
                <a:gd name="connsiteX37" fmla="*/ 33268 w 116930"/>
                <a:gd name="connsiteY37" fmla="*/ 49212 h 97868"/>
                <a:gd name="connsiteX38" fmla="*/ 34419 w 116930"/>
                <a:gd name="connsiteY38" fmla="*/ 55536 h 97868"/>
                <a:gd name="connsiteX39" fmla="*/ 38162 w 116930"/>
                <a:gd name="connsiteY39" fmla="*/ 60726 h 97868"/>
                <a:gd name="connsiteX40" fmla="*/ 43784 w 116930"/>
                <a:gd name="connsiteY40" fmla="*/ 63766 h 97868"/>
                <a:gd name="connsiteX41" fmla="*/ 52352 w 116930"/>
                <a:gd name="connsiteY41" fmla="*/ 65391 h 9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930" h="97868">
                  <a:moveTo>
                    <a:pt x="55527" y="97869"/>
                  </a:moveTo>
                  <a:cubicBezTo>
                    <a:pt x="42065" y="92704"/>
                    <a:pt x="29034" y="86651"/>
                    <a:pt x="16401" y="79674"/>
                  </a:cubicBezTo>
                  <a:cubicBezTo>
                    <a:pt x="14183" y="78455"/>
                    <a:pt x="12134" y="76965"/>
                    <a:pt x="10245" y="75213"/>
                  </a:cubicBezTo>
                  <a:cubicBezTo>
                    <a:pt x="8358" y="73494"/>
                    <a:pt x="6706" y="71538"/>
                    <a:pt x="5284" y="69422"/>
                  </a:cubicBezTo>
                  <a:cubicBezTo>
                    <a:pt x="3895" y="67271"/>
                    <a:pt x="2735" y="65027"/>
                    <a:pt x="1880" y="62606"/>
                  </a:cubicBezTo>
                  <a:cubicBezTo>
                    <a:pt x="1017" y="60193"/>
                    <a:pt x="458" y="57712"/>
                    <a:pt x="195" y="55172"/>
                  </a:cubicBezTo>
                  <a:cubicBezTo>
                    <a:pt x="-109" y="52624"/>
                    <a:pt x="-42" y="50076"/>
                    <a:pt x="288" y="47561"/>
                  </a:cubicBezTo>
                  <a:cubicBezTo>
                    <a:pt x="619" y="45013"/>
                    <a:pt x="1279" y="42566"/>
                    <a:pt x="2210" y="40187"/>
                  </a:cubicBezTo>
                  <a:cubicBezTo>
                    <a:pt x="3133" y="37807"/>
                    <a:pt x="4361" y="35555"/>
                    <a:pt x="5818" y="33473"/>
                  </a:cubicBezTo>
                  <a:cubicBezTo>
                    <a:pt x="7299" y="31390"/>
                    <a:pt x="9018" y="29502"/>
                    <a:pt x="10940" y="27817"/>
                  </a:cubicBezTo>
                  <a:cubicBezTo>
                    <a:pt x="32836" y="5762"/>
                    <a:pt x="58067" y="-6413"/>
                    <a:pt x="89725" y="3476"/>
                  </a:cubicBezTo>
                  <a:cubicBezTo>
                    <a:pt x="92968" y="4170"/>
                    <a:pt x="96042" y="5330"/>
                    <a:pt x="98920" y="6879"/>
                  </a:cubicBezTo>
                  <a:cubicBezTo>
                    <a:pt x="101825" y="8471"/>
                    <a:pt x="104475" y="10452"/>
                    <a:pt x="106786" y="12772"/>
                  </a:cubicBezTo>
                  <a:cubicBezTo>
                    <a:pt x="109140" y="15117"/>
                    <a:pt x="111121" y="17733"/>
                    <a:pt x="112713" y="20638"/>
                  </a:cubicBezTo>
                  <a:cubicBezTo>
                    <a:pt x="114296" y="23550"/>
                    <a:pt x="115423" y="26623"/>
                    <a:pt x="116117" y="29866"/>
                  </a:cubicBezTo>
                  <a:cubicBezTo>
                    <a:pt x="116845" y="33075"/>
                    <a:pt x="117073" y="36351"/>
                    <a:pt x="116845" y="39662"/>
                  </a:cubicBezTo>
                  <a:cubicBezTo>
                    <a:pt x="116617" y="42964"/>
                    <a:pt x="115888" y="46172"/>
                    <a:pt x="114728" y="49280"/>
                  </a:cubicBezTo>
                  <a:cubicBezTo>
                    <a:pt x="113568" y="52361"/>
                    <a:pt x="112019" y="55232"/>
                    <a:pt x="110029" y="57882"/>
                  </a:cubicBezTo>
                  <a:cubicBezTo>
                    <a:pt x="108048" y="60557"/>
                    <a:pt x="105728" y="62877"/>
                    <a:pt x="103086" y="64824"/>
                  </a:cubicBezTo>
                  <a:cubicBezTo>
                    <a:pt x="87905" y="76796"/>
                    <a:pt x="72030" y="87811"/>
                    <a:pt x="55527" y="97869"/>
                  </a:cubicBezTo>
                  <a:close/>
                  <a:moveTo>
                    <a:pt x="52352" y="65391"/>
                  </a:moveTo>
                  <a:cubicBezTo>
                    <a:pt x="55950" y="66018"/>
                    <a:pt x="59591" y="66119"/>
                    <a:pt x="63232" y="65688"/>
                  </a:cubicBezTo>
                  <a:cubicBezTo>
                    <a:pt x="66873" y="65290"/>
                    <a:pt x="70378" y="64367"/>
                    <a:pt x="73782" y="62945"/>
                  </a:cubicBezTo>
                  <a:cubicBezTo>
                    <a:pt x="77152" y="61522"/>
                    <a:pt x="80268" y="59668"/>
                    <a:pt x="83104" y="57348"/>
                  </a:cubicBezTo>
                  <a:cubicBezTo>
                    <a:pt x="85949" y="55037"/>
                    <a:pt x="88430" y="52361"/>
                    <a:pt x="90521" y="49347"/>
                  </a:cubicBezTo>
                  <a:cubicBezTo>
                    <a:pt x="91309" y="48128"/>
                    <a:pt x="91935" y="46867"/>
                    <a:pt x="92401" y="45512"/>
                  </a:cubicBezTo>
                  <a:cubicBezTo>
                    <a:pt x="92867" y="44191"/>
                    <a:pt x="93163" y="42803"/>
                    <a:pt x="93298" y="41380"/>
                  </a:cubicBezTo>
                  <a:cubicBezTo>
                    <a:pt x="93425" y="39958"/>
                    <a:pt x="93391" y="38536"/>
                    <a:pt x="93197" y="37113"/>
                  </a:cubicBezTo>
                  <a:cubicBezTo>
                    <a:pt x="92968" y="35725"/>
                    <a:pt x="92604" y="34336"/>
                    <a:pt x="92037" y="33041"/>
                  </a:cubicBezTo>
                  <a:cubicBezTo>
                    <a:pt x="91512" y="31720"/>
                    <a:pt x="90818" y="30501"/>
                    <a:pt x="89954" y="29341"/>
                  </a:cubicBezTo>
                  <a:cubicBezTo>
                    <a:pt x="89099" y="28181"/>
                    <a:pt x="88134" y="27157"/>
                    <a:pt x="87041" y="26268"/>
                  </a:cubicBezTo>
                  <a:cubicBezTo>
                    <a:pt x="85924" y="25336"/>
                    <a:pt x="84730" y="24574"/>
                    <a:pt x="83468" y="23948"/>
                  </a:cubicBezTo>
                  <a:cubicBezTo>
                    <a:pt x="82181" y="23355"/>
                    <a:pt x="80827" y="22890"/>
                    <a:pt x="79438" y="22593"/>
                  </a:cubicBezTo>
                  <a:cubicBezTo>
                    <a:pt x="75136" y="21603"/>
                    <a:pt x="70768" y="21332"/>
                    <a:pt x="66373" y="21797"/>
                  </a:cubicBezTo>
                  <a:cubicBezTo>
                    <a:pt x="61970" y="22229"/>
                    <a:pt x="57737" y="23389"/>
                    <a:pt x="53741" y="25235"/>
                  </a:cubicBezTo>
                  <a:cubicBezTo>
                    <a:pt x="49702" y="27089"/>
                    <a:pt x="46095" y="29536"/>
                    <a:pt x="42886" y="32584"/>
                  </a:cubicBezTo>
                  <a:cubicBezTo>
                    <a:pt x="39651" y="35623"/>
                    <a:pt x="37035" y="39128"/>
                    <a:pt x="34986" y="43065"/>
                  </a:cubicBezTo>
                  <a:cubicBezTo>
                    <a:pt x="33928" y="44979"/>
                    <a:pt x="33369" y="47036"/>
                    <a:pt x="33268" y="49212"/>
                  </a:cubicBezTo>
                  <a:cubicBezTo>
                    <a:pt x="33166" y="51396"/>
                    <a:pt x="33564" y="53513"/>
                    <a:pt x="34419" y="55536"/>
                  </a:cubicBezTo>
                  <a:cubicBezTo>
                    <a:pt x="35283" y="57551"/>
                    <a:pt x="36510" y="59270"/>
                    <a:pt x="38162" y="60726"/>
                  </a:cubicBezTo>
                  <a:cubicBezTo>
                    <a:pt x="39812" y="62149"/>
                    <a:pt x="41667" y="63173"/>
                    <a:pt x="43784" y="63766"/>
                  </a:cubicBezTo>
                  <a:cubicBezTo>
                    <a:pt x="46594" y="63766"/>
                    <a:pt x="49541" y="64824"/>
                    <a:pt x="52352" y="6539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29" name="Freihandform: Form 28">
              <a:extLst>
                <a:ext uri="{FF2B5EF4-FFF2-40B4-BE49-F238E27FC236}">
                  <a16:creationId xmlns:a16="http://schemas.microsoft.com/office/drawing/2014/main" id="{F2AC721D-6981-475E-9C41-AB95E319A72D}"/>
                </a:ext>
              </a:extLst>
            </p:cNvPr>
            <p:cNvSpPr/>
            <p:nvPr/>
          </p:nvSpPr>
          <p:spPr>
            <a:xfrm>
              <a:off x="7630567" y="5152063"/>
              <a:ext cx="98509" cy="98141"/>
            </a:xfrm>
            <a:custGeom>
              <a:avLst/>
              <a:gdLst>
                <a:gd name="connsiteX0" fmla="*/ 60376 w 98509"/>
                <a:gd name="connsiteY0" fmla="*/ 98127 h 98141"/>
                <a:gd name="connsiteX1" fmla="*/ 14 w 98509"/>
                <a:gd name="connsiteY1" fmla="*/ 48513 h 98141"/>
                <a:gd name="connsiteX2" fmla="*/ 573 w 98509"/>
                <a:gd name="connsiteY2" fmla="*/ 39852 h 98141"/>
                <a:gd name="connsiteX3" fmla="*/ 2690 w 98509"/>
                <a:gd name="connsiteY3" fmla="*/ 31386 h 98141"/>
                <a:gd name="connsiteX4" fmla="*/ 6297 w 98509"/>
                <a:gd name="connsiteY4" fmla="*/ 23478 h 98141"/>
                <a:gd name="connsiteX5" fmla="*/ 11292 w 98509"/>
                <a:gd name="connsiteY5" fmla="*/ 16366 h 98141"/>
                <a:gd name="connsiteX6" fmla="*/ 17507 w 98509"/>
                <a:gd name="connsiteY6" fmla="*/ 10287 h 98141"/>
                <a:gd name="connsiteX7" fmla="*/ 24721 w 98509"/>
                <a:gd name="connsiteY7" fmla="*/ 5419 h 98141"/>
                <a:gd name="connsiteX8" fmla="*/ 32689 w 98509"/>
                <a:gd name="connsiteY8" fmla="*/ 1947 h 98141"/>
                <a:gd name="connsiteX9" fmla="*/ 41156 w 98509"/>
                <a:gd name="connsiteY9" fmla="*/ 0 h 98141"/>
                <a:gd name="connsiteX10" fmla="*/ 51409 w 98509"/>
                <a:gd name="connsiteY10" fmla="*/ 923 h 98141"/>
                <a:gd name="connsiteX11" fmla="*/ 61332 w 98509"/>
                <a:gd name="connsiteY11" fmla="*/ 3666 h 98141"/>
                <a:gd name="connsiteX12" fmla="*/ 70629 w 98509"/>
                <a:gd name="connsiteY12" fmla="*/ 8136 h 98141"/>
                <a:gd name="connsiteX13" fmla="*/ 78994 w 98509"/>
                <a:gd name="connsiteY13" fmla="*/ 14156 h 98141"/>
                <a:gd name="connsiteX14" fmla="*/ 86141 w 98509"/>
                <a:gd name="connsiteY14" fmla="*/ 21564 h 98141"/>
                <a:gd name="connsiteX15" fmla="*/ 91898 w 98509"/>
                <a:gd name="connsiteY15" fmla="*/ 30124 h 98141"/>
                <a:gd name="connsiteX16" fmla="*/ 96030 w 98509"/>
                <a:gd name="connsiteY16" fmla="*/ 39556 h 98141"/>
                <a:gd name="connsiteX17" fmla="*/ 98443 w 98509"/>
                <a:gd name="connsiteY17" fmla="*/ 49605 h 98141"/>
                <a:gd name="connsiteX18" fmla="*/ 60376 w 98509"/>
                <a:gd name="connsiteY18" fmla="*/ 98127 h 98141"/>
                <a:gd name="connsiteX19" fmla="*/ 73736 w 98509"/>
                <a:gd name="connsiteY19" fmla="*/ 46930 h 98141"/>
                <a:gd name="connsiteX20" fmla="*/ 71518 w 98509"/>
                <a:gd name="connsiteY20" fmla="*/ 38726 h 98141"/>
                <a:gd name="connsiteX21" fmla="*/ 66497 w 98509"/>
                <a:gd name="connsiteY21" fmla="*/ 31877 h 98141"/>
                <a:gd name="connsiteX22" fmla="*/ 59317 w 98509"/>
                <a:gd name="connsiteY22" fmla="*/ 27381 h 98141"/>
                <a:gd name="connsiteX23" fmla="*/ 50986 w 98509"/>
                <a:gd name="connsiteY23" fmla="*/ 25797 h 98141"/>
                <a:gd name="connsiteX24" fmla="*/ 42645 w 98509"/>
                <a:gd name="connsiteY24" fmla="*/ 27381 h 98141"/>
                <a:gd name="connsiteX25" fmla="*/ 35466 w 98509"/>
                <a:gd name="connsiteY25" fmla="*/ 31877 h 98141"/>
                <a:gd name="connsiteX26" fmla="*/ 30411 w 98509"/>
                <a:gd name="connsiteY26" fmla="*/ 38726 h 98141"/>
                <a:gd name="connsiteX27" fmla="*/ 28193 w 98509"/>
                <a:gd name="connsiteY27" fmla="*/ 46930 h 98141"/>
                <a:gd name="connsiteX28" fmla="*/ 28658 w 98509"/>
                <a:gd name="connsiteY28" fmla="*/ 54304 h 98141"/>
                <a:gd name="connsiteX29" fmla="*/ 31469 w 98509"/>
                <a:gd name="connsiteY29" fmla="*/ 61179 h 98141"/>
                <a:gd name="connsiteX30" fmla="*/ 36262 w 98509"/>
                <a:gd name="connsiteY30" fmla="*/ 66767 h 98141"/>
                <a:gd name="connsiteX31" fmla="*/ 42612 w 98509"/>
                <a:gd name="connsiteY31" fmla="*/ 70577 h 98141"/>
                <a:gd name="connsiteX32" fmla="*/ 52933 w 98509"/>
                <a:gd name="connsiteY32" fmla="*/ 69383 h 98141"/>
                <a:gd name="connsiteX33" fmla="*/ 62196 w 98509"/>
                <a:gd name="connsiteY33" fmla="*/ 64684 h 98141"/>
                <a:gd name="connsiteX34" fmla="*/ 69241 w 98509"/>
                <a:gd name="connsiteY34" fmla="*/ 57048 h 98141"/>
                <a:gd name="connsiteX35" fmla="*/ 73212 w 98509"/>
                <a:gd name="connsiteY35" fmla="*/ 4745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09" h="98141">
                  <a:moveTo>
                    <a:pt x="60376" y="98127"/>
                  </a:moveTo>
                  <a:cubicBezTo>
                    <a:pt x="26211" y="98788"/>
                    <a:pt x="-384" y="76859"/>
                    <a:pt x="14" y="48513"/>
                  </a:cubicBezTo>
                  <a:cubicBezTo>
                    <a:pt x="-53" y="45601"/>
                    <a:pt x="116" y="42730"/>
                    <a:pt x="573" y="39852"/>
                  </a:cubicBezTo>
                  <a:cubicBezTo>
                    <a:pt x="1039" y="36973"/>
                    <a:pt x="1733" y="34163"/>
                    <a:pt x="2690" y="31386"/>
                  </a:cubicBezTo>
                  <a:cubicBezTo>
                    <a:pt x="3655" y="28642"/>
                    <a:pt x="4874" y="26026"/>
                    <a:pt x="6297" y="23478"/>
                  </a:cubicBezTo>
                  <a:cubicBezTo>
                    <a:pt x="7753" y="20963"/>
                    <a:pt x="9404" y="18584"/>
                    <a:pt x="11292" y="16366"/>
                  </a:cubicBezTo>
                  <a:cubicBezTo>
                    <a:pt x="13180" y="14156"/>
                    <a:pt x="15264" y="12099"/>
                    <a:pt x="17507" y="10287"/>
                  </a:cubicBezTo>
                  <a:cubicBezTo>
                    <a:pt x="19759" y="8433"/>
                    <a:pt x="22173" y="6807"/>
                    <a:pt x="24721" y="5419"/>
                  </a:cubicBezTo>
                  <a:cubicBezTo>
                    <a:pt x="27270" y="3996"/>
                    <a:pt x="29911" y="2845"/>
                    <a:pt x="32689" y="1947"/>
                  </a:cubicBezTo>
                  <a:cubicBezTo>
                    <a:pt x="35440" y="1024"/>
                    <a:pt x="38285" y="398"/>
                    <a:pt x="41156" y="0"/>
                  </a:cubicBezTo>
                  <a:cubicBezTo>
                    <a:pt x="44601" y="0"/>
                    <a:pt x="48039" y="330"/>
                    <a:pt x="51409" y="923"/>
                  </a:cubicBezTo>
                  <a:cubicBezTo>
                    <a:pt x="54821" y="1549"/>
                    <a:pt x="58123" y="2481"/>
                    <a:pt x="61332" y="3666"/>
                  </a:cubicBezTo>
                  <a:cubicBezTo>
                    <a:pt x="64575" y="4894"/>
                    <a:pt x="67648" y="6384"/>
                    <a:pt x="70629" y="8136"/>
                  </a:cubicBezTo>
                  <a:cubicBezTo>
                    <a:pt x="73601" y="9889"/>
                    <a:pt x="76387" y="11904"/>
                    <a:pt x="78994" y="14156"/>
                  </a:cubicBezTo>
                  <a:cubicBezTo>
                    <a:pt x="81577" y="16433"/>
                    <a:pt x="83990" y="18880"/>
                    <a:pt x="86141" y="21564"/>
                  </a:cubicBezTo>
                  <a:cubicBezTo>
                    <a:pt x="88325" y="24240"/>
                    <a:pt x="90239" y="27118"/>
                    <a:pt x="91898" y="30124"/>
                  </a:cubicBezTo>
                  <a:cubicBezTo>
                    <a:pt x="93549" y="33138"/>
                    <a:pt x="94938" y="36313"/>
                    <a:pt x="96030" y="39556"/>
                  </a:cubicBezTo>
                  <a:cubicBezTo>
                    <a:pt x="97122" y="42824"/>
                    <a:pt x="97943" y="46168"/>
                    <a:pt x="98443" y="49605"/>
                  </a:cubicBezTo>
                  <a:cubicBezTo>
                    <a:pt x="99637" y="79136"/>
                    <a:pt x="84684" y="98127"/>
                    <a:pt x="60376" y="98127"/>
                  </a:cubicBezTo>
                  <a:close/>
                  <a:moveTo>
                    <a:pt x="73736" y="46930"/>
                  </a:moveTo>
                  <a:cubicBezTo>
                    <a:pt x="73508" y="44051"/>
                    <a:pt x="72780" y="41308"/>
                    <a:pt x="71518" y="38726"/>
                  </a:cubicBezTo>
                  <a:cubicBezTo>
                    <a:pt x="70265" y="36110"/>
                    <a:pt x="68614" y="33866"/>
                    <a:pt x="66497" y="31877"/>
                  </a:cubicBezTo>
                  <a:cubicBezTo>
                    <a:pt x="64380" y="29929"/>
                    <a:pt x="61993" y="28439"/>
                    <a:pt x="59317" y="27381"/>
                  </a:cubicBezTo>
                  <a:cubicBezTo>
                    <a:pt x="56633" y="26322"/>
                    <a:pt x="53856" y="25797"/>
                    <a:pt x="50986" y="25797"/>
                  </a:cubicBezTo>
                  <a:cubicBezTo>
                    <a:pt x="48107" y="25797"/>
                    <a:pt x="45330" y="26322"/>
                    <a:pt x="42645" y="27381"/>
                  </a:cubicBezTo>
                  <a:cubicBezTo>
                    <a:pt x="39970" y="28439"/>
                    <a:pt x="37557" y="29929"/>
                    <a:pt x="35466" y="31877"/>
                  </a:cubicBezTo>
                  <a:cubicBezTo>
                    <a:pt x="33349" y="33866"/>
                    <a:pt x="31664" y="36110"/>
                    <a:pt x="30411" y="38726"/>
                  </a:cubicBezTo>
                  <a:cubicBezTo>
                    <a:pt x="29149" y="41308"/>
                    <a:pt x="28421" y="44051"/>
                    <a:pt x="28193" y="46930"/>
                  </a:cubicBezTo>
                  <a:cubicBezTo>
                    <a:pt x="27964" y="49411"/>
                    <a:pt x="28125" y="51857"/>
                    <a:pt x="28658" y="54304"/>
                  </a:cubicBezTo>
                  <a:cubicBezTo>
                    <a:pt x="29217" y="56751"/>
                    <a:pt x="30149" y="59028"/>
                    <a:pt x="31469" y="61179"/>
                  </a:cubicBezTo>
                  <a:cubicBezTo>
                    <a:pt x="32756" y="63296"/>
                    <a:pt x="34348" y="65184"/>
                    <a:pt x="36262" y="66767"/>
                  </a:cubicBezTo>
                  <a:cubicBezTo>
                    <a:pt x="38184" y="68393"/>
                    <a:pt x="40300" y="69646"/>
                    <a:pt x="42612" y="70577"/>
                  </a:cubicBezTo>
                  <a:cubicBezTo>
                    <a:pt x="46117" y="70806"/>
                    <a:pt x="49563" y="70407"/>
                    <a:pt x="52933" y="69383"/>
                  </a:cubicBezTo>
                  <a:cubicBezTo>
                    <a:pt x="56303" y="68393"/>
                    <a:pt x="59385" y="66801"/>
                    <a:pt x="62196" y="64684"/>
                  </a:cubicBezTo>
                  <a:cubicBezTo>
                    <a:pt x="65007" y="62568"/>
                    <a:pt x="67352" y="60028"/>
                    <a:pt x="69241" y="57048"/>
                  </a:cubicBezTo>
                  <a:cubicBezTo>
                    <a:pt x="71154" y="54101"/>
                    <a:pt x="72449" y="50892"/>
                    <a:pt x="73212" y="4745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2" name="Freihandform: Form 31">
              <a:extLst>
                <a:ext uri="{FF2B5EF4-FFF2-40B4-BE49-F238E27FC236}">
                  <a16:creationId xmlns:a16="http://schemas.microsoft.com/office/drawing/2014/main" id="{86686FE3-E8BB-48EF-B091-6A35E65C419D}"/>
                </a:ext>
              </a:extLst>
            </p:cNvPr>
            <p:cNvSpPr/>
            <p:nvPr/>
          </p:nvSpPr>
          <p:spPr>
            <a:xfrm>
              <a:off x="6557132" y="5295494"/>
              <a:ext cx="98403" cy="98141"/>
            </a:xfrm>
            <a:custGeom>
              <a:avLst/>
              <a:gdLst>
                <a:gd name="connsiteX0" fmla="*/ 60255 w 98403"/>
                <a:gd name="connsiteY0" fmla="*/ 98127 h 98141"/>
                <a:gd name="connsiteX1" fmla="*/ 30 w 98403"/>
                <a:gd name="connsiteY1" fmla="*/ 48522 h 98141"/>
                <a:gd name="connsiteX2" fmla="*/ 520 w 98403"/>
                <a:gd name="connsiteY2" fmla="*/ 39852 h 98141"/>
                <a:gd name="connsiteX3" fmla="*/ 2570 w 98403"/>
                <a:gd name="connsiteY3" fmla="*/ 31386 h 98141"/>
                <a:gd name="connsiteX4" fmla="*/ 6176 w 98403"/>
                <a:gd name="connsiteY4" fmla="*/ 23452 h 98141"/>
                <a:gd name="connsiteX5" fmla="*/ 11138 w 98403"/>
                <a:gd name="connsiteY5" fmla="*/ 16341 h 98141"/>
                <a:gd name="connsiteX6" fmla="*/ 17361 w 98403"/>
                <a:gd name="connsiteY6" fmla="*/ 10219 h 98141"/>
                <a:gd name="connsiteX7" fmla="*/ 24566 w 98403"/>
                <a:gd name="connsiteY7" fmla="*/ 5360 h 98141"/>
                <a:gd name="connsiteX8" fmla="*/ 32543 w 98403"/>
                <a:gd name="connsiteY8" fmla="*/ 1922 h 98141"/>
                <a:gd name="connsiteX9" fmla="*/ 41035 w 98403"/>
                <a:gd name="connsiteY9" fmla="*/ 0 h 98141"/>
                <a:gd name="connsiteX10" fmla="*/ 51255 w 98403"/>
                <a:gd name="connsiteY10" fmla="*/ 923 h 98141"/>
                <a:gd name="connsiteX11" fmla="*/ 61178 w 98403"/>
                <a:gd name="connsiteY11" fmla="*/ 3641 h 98141"/>
                <a:gd name="connsiteX12" fmla="*/ 70475 w 98403"/>
                <a:gd name="connsiteY12" fmla="*/ 8069 h 98141"/>
                <a:gd name="connsiteX13" fmla="*/ 78840 w 98403"/>
                <a:gd name="connsiteY13" fmla="*/ 14088 h 98141"/>
                <a:gd name="connsiteX14" fmla="*/ 86020 w 98403"/>
                <a:gd name="connsiteY14" fmla="*/ 21463 h 98141"/>
                <a:gd name="connsiteX15" fmla="*/ 91744 w 98403"/>
                <a:gd name="connsiteY15" fmla="*/ 30031 h 98141"/>
                <a:gd name="connsiteX16" fmla="*/ 95910 w 98403"/>
                <a:gd name="connsiteY16" fmla="*/ 39454 h 98141"/>
                <a:gd name="connsiteX17" fmla="*/ 98322 w 98403"/>
                <a:gd name="connsiteY17" fmla="*/ 49479 h 98141"/>
                <a:gd name="connsiteX18" fmla="*/ 60255 w 98403"/>
                <a:gd name="connsiteY18" fmla="*/ 98127 h 98141"/>
                <a:gd name="connsiteX19" fmla="*/ 73616 w 98403"/>
                <a:gd name="connsiteY19" fmla="*/ 46795 h 98141"/>
                <a:gd name="connsiteX20" fmla="*/ 71397 w 98403"/>
                <a:gd name="connsiteY20" fmla="*/ 38599 h 98141"/>
                <a:gd name="connsiteX21" fmla="*/ 66343 w 98403"/>
                <a:gd name="connsiteY21" fmla="*/ 31784 h 98141"/>
                <a:gd name="connsiteX22" fmla="*/ 59163 w 98403"/>
                <a:gd name="connsiteY22" fmla="*/ 27254 h 98141"/>
                <a:gd name="connsiteX23" fmla="*/ 50832 w 98403"/>
                <a:gd name="connsiteY23" fmla="*/ 25662 h 98141"/>
                <a:gd name="connsiteX24" fmla="*/ 42491 w 98403"/>
                <a:gd name="connsiteY24" fmla="*/ 27254 h 98141"/>
                <a:gd name="connsiteX25" fmla="*/ 35320 w 98403"/>
                <a:gd name="connsiteY25" fmla="*/ 31784 h 98141"/>
                <a:gd name="connsiteX26" fmla="*/ 30290 w 98403"/>
                <a:gd name="connsiteY26" fmla="*/ 38599 h 98141"/>
                <a:gd name="connsiteX27" fmla="*/ 28072 w 98403"/>
                <a:gd name="connsiteY27" fmla="*/ 46795 h 98141"/>
                <a:gd name="connsiteX28" fmla="*/ 28606 w 98403"/>
                <a:gd name="connsiteY28" fmla="*/ 54008 h 98141"/>
                <a:gd name="connsiteX29" fmla="*/ 31315 w 98403"/>
                <a:gd name="connsiteY29" fmla="*/ 60688 h 98141"/>
                <a:gd name="connsiteX30" fmla="*/ 35980 w 98403"/>
                <a:gd name="connsiteY30" fmla="*/ 66242 h 98141"/>
                <a:gd name="connsiteX31" fmla="*/ 42093 w 98403"/>
                <a:gd name="connsiteY31" fmla="*/ 70052 h 98141"/>
                <a:gd name="connsiteX32" fmla="*/ 52584 w 98403"/>
                <a:gd name="connsiteY32" fmla="*/ 69019 h 98141"/>
                <a:gd name="connsiteX33" fmla="*/ 62008 w 98403"/>
                <a:gd name="connsiteY33" fmla="*/ 64329 h 98141"/>
                <a:gd name="connsiteX34" fmla="*/ 69154 w 98403"/>
                <a:gd name="connsiteY34" fmla="*/ 56590 h 98141"/>
                <a:gd name="connsiteX35" fmla="*/ 73091 w 98403"/>
                <a:gd name="connsiteY35" fmla="*/ 46795 h 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03" h="98141">
                  <a:moveTo>
                    <a:pt x="60255" y="98127"/>
                  </a:moveTo>
                  <a:cubicBezTo>
                    <a:pt x="26192" y="98788"/>
                    <a:pt x="-504" y="76859"/>
                    <a:pt x="30" y="48522"/>
                  </a:cubicBezTo>
                  <a:cubicBezTo>
                    <a:pt x="-72" y="45609"/>
                    <a:pt x="88" y="42731"/>
                    <a:pt x="520" y="39852"/>
                  </a:cubicBezTo>
                  <a:cubicBezTo>
                    <a:pt x="952" y="36940"/>
                    <a:pt x="1647" y="34129"/>
                    <a:pt x="2570" y="31386"/>
                  </a:cubicBezTo>
                  <a:cubicBezTo>
                    <a:pt x="3535" y="28643"/>
                    <a:pt x="4720" y="25992"/>
                    <a:pt x="6176" y="23452"/>
                  </a:cubicBezTo>
                  <a:cubicBezTo>
                    <a:pt x="7599" y="20938"/>
                    <a:pt x="9258" y="18559"/>
                    <a:pt x="11138" y="16341"/>
                  </a:cubicBezTo>
                  <a:cubicBezTo>
                    <a:pt x="13026" y="14088"/>
                    <a:pt x="15075" y="12073"/>
                    <a:pt x="17361" y="10219"/>
                  </a:cubicBezTo>
                  <a:cubicBezTo>
                    <a:pt x="19605" y="8365"/>
                    <a:pt x="22018" y="6748"/>
                    <a:pt x="24566" y="5360"/>
                  </a:cubicBezTo>
                  <a:cubicBezTo>
                    <a:pt x="27115" y="3971"/>
                    <a:pt x="29791" y="2811"/>
                    <a:pt x="32543" y="1922"/>
                  </a:cubicBezTo>
                  <a:cubicBezTo>
                    <a:pt x="35320" y="1025"/>
                    <a:pt x="38131" y="398"/>
                    <a:pt x="41035" y="0"/>
                  </a:cubicBezTo>
                  <a:cubicBezTo>
                    <a:pt x="44481" y="0"/>
                    <a:pt x="47885" y="297"/>
                    <a:pt x="51255" y="923"/>
                  </a:cubicBezTo>
                  <a:cubicBezTo>
                    <a:pt x="54667" y="1524"/>
                    <a:pt x="57969" y="2447"/>
                    <a:pt x="61178" y="3641"/>
                  </a:cubicBezTo>
                  <a:cubicBezTo>
                    <a:pt x="64421" y="4860"/>
                    <a:pt x="67528" y="6316"/>
                    <a:pt x="70475" y="8069"/>
                  </a:cubicBezTo>
                  <a:cubicBezTo>
                    <a:pt x="73455" y="9821"/>
                    <a:pt x="76232" y="11845"/>
                    <a:pt x="78840" y="14088"/>
                  </a:cubicBezTo>
                  <a:cubicBezTo>
                    <a:pt x="81457" y="16341"/>
                    <a:pt x="83835" y="18821"/>
                    <a:pt x="86020" y="21463"/>
                  </a:cubicBezTo>
                  <a:cubicBezTo>
                    <a:pt x="88171" y="24147"/>
                    <a:pt x="90084" y="27025"/>
                    <a:pt x="91744" y="30031"/>
                  </a:cubicBezTo>
                  <a:cubicBezTo>
                    <a:pt x="93395" y="33037"/>
                    <a:pt x="94784" y="36186"/>
                    <a:pt x="95910" y="39454"/>
                  </a:cubicBezTo>
                  <a:cubicBezTo>
                    <a:pt x="97002" y="42731"/>
                    <a:pt x="97798" y="46075"/>
                    <a:pt x="98322" y="49479"/>
                  </a:cubicBezTo>
                  <a:cubicBezTo>
                    <a:pt x="99643" y="78485"/>
                    <a:pt x="84699" y="97594"/>
                    <a:pt x="60255" y="98127"/>
                  </a:cubicBezTo>
                  <a:close/>
                  <a:moveTo>
                    <a:pt x="73616" y="46795"/>
                  </a:moveTo>
                  <a:cubicBezTo>
                    <a:pt x="73388" y="43925"/>
                    <a:pt x="72659" y="41173"/>
                    <a:pt x="71397" y="38599"/>
                  </a:cubicBezTo>
                  <a:cubicBezTo>
                    <a:pt x="70145" y="36017"/>
                    <a:pt x="68460" y="33731"/>
                    <a:pt x="66343" y="31784"/>
                  </a:cubicBezTo>
                  <a:cubicBezTo>
                    <a:pt x="64260" y="29802"/>
                    <a:pt x="61838" y="28313"/>
                    <a:pt x="59163" y="27254"/>
                  </a:cubicBezTo>
                  <a:cubicBezTo>
                    <a:pt x="56487" y="26196"/>
                    <a:pt x="53710" y="25662"/>
                    <a:pt x="50832" y="25662"/>
                  </a:cubicBezTo>
                  <a:cubicBezTo>
                    <a:pt x="47953" y="25662"/>
                    <a:pt x="45175" y="26196"/>
                    <a:pt x="42491" y="27254"/>
                  </a:cubicBezTo>
                  <a:cubicBezTo>
                    <a:pt x="39816" y="28313"/>
                    <a:pt x="37436" y="29802"/>
                    <a:pt x="35320" y="31784"/>
                  </a:cubicBezTo>
                  <a:cubicBezTo>
                    <a:pt x="33203" y="33731"/>
                    <a:pt x="31544" y="36017"/>
                    <a:pt x="30290" y="38599"/>
                  </a:cubicBezTo>
                  <a:cubicBezTo>
                    <a:pt x="29029" y="41173"/>
                    <a:pt x="28309" y="43925"/>
                    <a:pt x="28072" y="46795"/>
                  </a:cubicBezTo>
                  <a:cubicBezTo>
                    <a:pt x="27878" y="49216"/>
                    <a:pt x="28038" y="51629"/>
                    <a:pt x="28606" y="54008"/>
                  </a:cubicBezTo>
                  <a:cubicBezTo>
                    <a:pt x="29130" y="56387"/>
                    <a:pt x="30062" y="58606"/>
                    <a:pt x="31315" y="60688"/>
                  </a:cubicBezTo>
                  <a:cubicBezTo>
                    <a:pt x="32568" y="62805"/>
                    <a:pt x="34126" y="64625"/>
                    <a:pt x="35980" y="66242"/>
                  </a:cubicBezTo>
                  <a:cubicBezTo>
                    <a:pt x="37801" y="67834"/>
                    <a:pt x="39850" y="69087"/>
                    <a:pt x="42093" y="70052"/>
                  </a:cubicBezTo>
                  <a:cubicBezTo>
                    <a:pt x="45633" y="70348"/>
                    <a:pt x="49138" y="70018"/>
                    <a:pt x="52584" y="69019"/>
                  </a:cubicBezTo>
                  <a:cubicBezTo>
                    <a:pt x="56022" y="68029"/>
                    <a:pt x="59163" y="66480"/>
                    <a:pt x="62008" y="64329"/>
                  </a:cubicBezTo>
                  <a:cubicBezTo>
                    <a:pt x="64853" y="62179"/>
                    <a:pt x="67232" y="59596"/>
                    <a:pt x="69154" y="56590"/>
                  </a:cubicBezTo>
                  <a:cubicBezTo>
                    <a:pt x="71067" y="53543"/>
                    <a:pt x="72363" y="50308"/>
                    <a:pt x="73091" y="46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3" name="Freihandform: Form 32">
              <a:extLst>
                <a:ext uri="{FF2B5EF4-FFF2-40B4-BE49-F238E27FC236}">
                  <a16:creationId xmlns:a16="http://schemas.microsoft.com/office/drawing/2014/main" id="{61B9E661-3667-4C4F-9F77-DF4278159A9E}"/>
                </a:ext>
              </a:extLst>
            </p:cNvPr>
            <p:cNvSpPr/>
            <p:nvPr/>
          </p:nvSpPr>
          <p:spPr>
            <a:xfrm>
              <a:off x="7625880" y="4757140"/>
              <a:ext cx="95760" cy="111920"/>
            </a:xfrm>
            <a:custGeom>
              <a:avLst/>
              <a:gdLst>
                <a:gd name="connsiteX0" fmla="*/ 46376 w 95760"/>
                <a:gd name="connsiteY0" fmla="*/ 111921 h 111920"/>
                <a:gd name="connsiteX1" fmla="*/ 2187 w 95760"/>
                <a:gd name="connsiteY1" fmla="*/ 67269 h 111920"/>
                <a:gd name="connsiteX2" fmla="*/ 273 w 95760"/>
                <a:gd name="connsiteY2" fmla="*/ 57583 h 111920"/>
                <a:gd name="connsiteX3" fmla="*/ 205 w 95760"/>
                <a:gd name="connsiteY3" fmla="*/ 47728 h 111920"/>
                <a:gd name="connsiteX4" fmla="*/ 2051 w 95760"/>
                <a:gd name="connsiteY4" fmla="*/ 38034 h 111920"/>
                <a:gd name="connsiteX5" fmla="*/ 5692 w 95760"/>
                <a:gd name="connsiteY5" fmla="*/ 28873 h 111920"/>
                <a:gd name="connsiteX6" fmla="*/ 10984 w 95760"/>
                <a:gd name="connsiteY6" fmla="*/ 20576 h 111920"/>
                <a:gd name="connsiteX7" fmla="*/ 17766 w 95760"/>
                <a:gd name="connsiteY7" fmla="*/ 13430 h 111920"/>
                <a:gd name="connsiteX8" fmla="*/ 25801 w 95760"/>
                <a:gd name="connsiteY8" fmla="*/ 7707 h 111920"/>
                <a:gd name="connsiteX9" fmla="*/ 34768 w 95760"/>
                <a:gd name="connsiteY9" fmla="*/ 3643 h 111920"/>
                <a:gd name="connsiteX10" fmla="*/ 45148 w 95760"/>
                <a:gd name="connsiteY10" fmla="*/ 265 h 111920"/>
                <a:gd name="connsiteX11" fmla="*/ 56062 w 95760"/>
                <a:gd name="connsiteY11" fmla="*/ 832 h 111920"/>
                <a:gd name="connsiteX12" fmla="*/ 66087 w 95760"/>
                <a:gd name="connsiteY12" fmla="*/ 5192 h 111920"/>
                <a:gd name="connsiteX13" fmla="*/ 73894 w 95760"/>
                <a:gd name="connsiteY13" fmla="*/ 12871 h 111920"/>
                <a:gd name="connsiteX14" fmla="*/ 90430 w 95760"/>
                <a:gd name="connsiteY14" fmla="*/ 38533 h 111920"/>
                <a:gd name="connsiteX15" fmla="*/ 59601 w 95760"/>
                <a:gd name="connsiteY15" fmla="*/ 110033 h 111920"/>
                <a:gd name="connsiteX16" fmla="*/ 46376 w 95760"/>
                <a:gd name="connsiteY16" fmla="*/ 111921 h 111920"/>
                <a:gd name="connsiteX17" fmla="*/ 73098 w 95760"/>
                <a:gd name="connsiteY17" fmla="*/ 61782 h 111920"/>
                <a:gd name="connsiteX18" fmla="*/ 71481 w 95760"/>
                <a:gd name="connsiteY18" fmla="*/ 51004 h 111920"/>
                <a:gd name="connsiteX19" fmla="*/ 66815 w 95760"/>
                <a:gd name="connsiteY19" fmla="*/ 41149 h 111920"/>
                <a:gd name="connsiteX20" fmla="*/ 59474 w 95760"/>
                <a:gd name="connsiteY20" fmla="*/ 33106 h 111920"/>
                <a:gd name="connsiteX21" fmla="*/ 50110 w 95760"/>
                <a:gd name="connsiteY21" fmla="*/ 27552 h 111920"/>
                <a:gd name="connsiteX22" fmla="*/ 33972 w 95760"/>
                <a:gd name="connsiteY22" fmla="*/ 30761 h 111920"/>
                <a:gd name="connsiteX23" fmla="*/ 25073 w 95760"/>
                <a:gd name="connsiteY23" fmla="*/ 45645 h 111920"/>
                <a:gd name="connsiteX24" fmla="*/ 25801 w 95760"/>
                <a:gd name="connsiteY24" fmla="*/ 62976 h 111920"/>
                <a:gd name="connsiteX25" fmla="*/ 29146 w 95760"/>
                <a:gd name="connsiteY25" fmla="*/ 71011 h 111920"/>
                <a:gd name="connsiteX26" fmla="*/ 37409 w 95760"/>
                <a:gd name="connsiteY26" fmla="*/ 80967 h 111920"/>
                <a:gd name="connsiteX27" fmla="*/ 49847 w 95760"/>
                <a:gd name="connsiteY27" fmla="*/ 84371 h 111920"/>
                <a:gd name="connsiteX28" fmla="*/ 58052 w 95760"/>
                <a:gd name="connsiteY28" fmla="*/ 81958 h 111920"/>
                <a:gd name="connsiteX29" fmla="*/ 65029 w 95760"/>
                <a:gd name="connsiteY29" fmla="*/ 76963 h 111920"/>
                <a:gd name="connsiteX30" fmla="*/ 69990 w 95760"/>
                <a:gd name="connsiteY30" fmla="*/ 69986 h 111920"/>
                <a:gd name="connsiteX31" fmla="*/ 72403 w 95760"/>
                <a:gd name="connsiteY31" fmla="*/ 61782 h 11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760" h="111920">
                  <a:moveTo>
                    <a:pt x="46376" y="111921"/>
                  </a:moveTo>
                  <a:cubicBezTo>
                    <a:pt x="17935" y="108848"/>
                    <a:pt x="8867" y="98561"/>
                    <a:pt x="2187" y="67269"/>
                  </a:cubicBezTo>
                  <a:cubicBezTo>
                    <a:pt x="1230" y="64094"/>
                    <a:pt x="603" y="60893"/>
                    <a:pt x="273" y="57583"/>
                  </a:cubicBezTo>
                  <a:cubicBezTo>
                    <a:pt x="-65" y="54306"/>
                    <a:pt x="-91" y="51038"/>
                    <a:pt x="205" y="47728"/>
                  </a:cubicBezTo>
                  <a:cubicBezTo>
                    <a:pt x="502" y="44451"/>
                    <a:pt x="1128" y="41209"/>
                    <a:pt x="2051" y="38034"/>
                  </a:cubicBezTo>
                  <a:cubicBezTo>
                    <a:pt x="2949" y="34859"/>
                    <a:pt x="4168" y="31819"/>
                    <a:pt x="5692" y="28873"/>
                  </a:cubicBezTo>
                  <a:cubicBezTo>
                    <a:pt x="7183" y="25935"/>
                    <a:pt x="8935" y="23183"/>
                    <a:pt x="10984" y="20576"/>
                  </a:cubicBezTo>
                  <a:cubicBezTo>
                    <a:pt x="13033" y="17993"/>
                    <a:pt x="15285" y="15614"/>
                    <a:pt x="17766" y="13430"/>
                  </a:cubicBezTo>
                  <a:cubicBezTo>
                    <a:pt x="20281" y="11279"/>
                    <a:pt x="22956" y="9366"/>
                    <a:pt x="25801" y="7707"/>
                  </a:cubicBezTo>
                  <a:cubicBezTo>
                    <a:pt x="28646" y="6056"/>
                    <a:pt x="31661" y="4701"/>
                    <a:pt x="34768" y="3643"/>
                  </a:cubicBezTo>
                  <a:cubicBezTo>
                    <a:pt x="38011" y="1890"/>
                    <a:pt x="41482" y="764"/>
                    <a:pt x="45148" y="265"/>
                  </a:cubicBezTo>
                  <a:cubicBezTo>
                    <a:pt x="48823" y="-227"/>
                    <a:pt x="52464" y="-32"/>
                    <a:pt x="56062" y="832"/>
                  </a:cubicBezTo>
                  <a:cubicBezTo>
                    <a:pt x="59669" y="1653"/>
                    <a:pt x="63014" y="3109"/>
                    <a:pt x="66087" y="5192"/>
                  </a:cubicBezTo>
                  <a:cubicBezTo>
                    <a:pt x="69160" y="7283"/>
                    <a:pt x="71743" y="9823"/>
                    <a:pt x="73894" y="12871"/>
                  </a:cubicBezTo>
                  <a:cubicBezTo>
                    <a:pt x="80176" y="20737"/>
                    <a:pt x="84842" y="29965"/>
                    <a:pt x="90430" y="38533"/>
                  </a:cubicBezTo>
                  <a:cubicBezTo>
                    <a:pt x="106999" y="63797"/>
                    <a:pt x="81633" y="104013"/>
                    <a:pt x="59601" y="110033"/>
                  </a:cubicBezTo>
                  <a:cubicBezTo>
                    <a:pt x="55241" y="111024"/>
                    <a:pt x="50838" y="111658"/>
                    <a:pt x="46376" y="111921"/>
                  </a:cubicBezTo>
                  <a:close/>
                  <a:moveTo>
                    <a:pt x="73098" y="61782"/>
                  </a:moveTo>
                  <a:cubicBezTo>
                    <a:pt x="73098" y="58108"/>
                    <a:pt x="72573" y="54509"/>
                    <a:pt x="71481" y="51004"/>
                  </a:cubicBezTo>
                  <a:cubicBezTo>
                    <a:pt x="70422" y="47499"/>
                    <a:pt x="68864" y="44223"/>
                    <a:pt x="66815" y="41149"/>
                  </a:cubicBezTo>
                  <a:cubicBezTo>
                    <a:pt x="64766" y="38101"/>
                    <a:pt x="62319" y="35426"/>
                    <a:pt x="59474" y="33106"/>
                  </a:cubicBezTo>
                  <a:cubicBezTo>
                    <a:pt x="56629" y="30795"/>
                    <a:pt x="53522" y="28941"/>
                    <a:pt x="50110" y="27552"/>
                  </a:cubicBezTo>
                  <a:cubicBezTo>
                    <a:pt x="44259" y="26231"/>
                    <a:pt x="38866" y="27290"/>
                    <a:pt x="33972" y="30761"/>
                  </a:cubicBezTo>
                  <a:cubicBezTo>
                    <a:pt x="29510" y="34825"/>
                    <a:pt x="26529" y="39786"/>
                    <a:pt x="25073" y="45645"/>
                  </a:cubicBezTo>
                  <a:cubicBezTo>
                    <a:pt x="23583" y="51495"/>
                    <a:pt x="23854" y="57286"/>
                    <a:pt x="25801" y="62976"/>
                  </a:cubicBezTo>
                  <a:cubicBezTo>
                    <a:pt x="26462" y="65855"/>
                    <a:pt x="27554" y="68530"/>
                    <a:pt x="29146" y="71011"/>
                  </a:cubicBezTo>
                  <a:cubicBezTo>
                    <a:pt x="30865" y="75176"/>
                    <a:pt x="33608" y="78520"/>
                    <a:pt x="37409" y="80967"/>
                  </a:cubicBezTo>
                  <a:cubicBezTo>
                    <a:pt x="41186" y="83414"/>
                    <a:pt x="45352" y="84540"/>
                    <a:pt x="49847" y="84371"/>
                  </a:cubicBezTo>
                  <a:cubicBezTo>
                    <a:pt x="52726" y="84007"/>
                    <a:pt x="55469" y="83211"/>
                    <a:pt x="58052" y="81958"/>
                  </a:cubicBezTo>
                  <a:cubicBezTo>
                    <a:pt x="60660" y="80671"/>
                    <a:pt x="62980" y="79012"/>
                    <a:pt x="65029" y="76963"/>
                  </a:cubicBezTo>
                  <a:cubicBezTo>
                    <a:pt x="67078" y="74914"/>
                    <a:pt x="68737" y="72594"/>
                    <a:pt x="69990" y="69986"/>
                  </a:cubicBezTo>
                  <a:cubicBezTo>
                    <a:pt x="71244" y="67404"/>
                    <a:pt x="72073" y="64661"/>
                    <a:pt x="72403" y="6178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4" name="Freihandform: Form 33">
              <a:extLst>
                <a:ext uri="{FF2B5EF4-FFF2-40B4-BE49-F238E27FC236}">
                  <a16:creationId xmlns:a16="http://schemas.microsoft.com/office/drawing/2014/main" id="{C39ECC12-0B75-42C0-89E1-7B0DDFFB0A25}"/>
                </a:ext>
              </a:extLst>
            </p:cNvPr>
            <p:cNvSpPr/>
            <p:nvPr/>
          </p:nvSpPr>
          <p:spPr>
            <a:xfrm>
              <a:off x="8088857" y="4363672"/>
              <a:ext cx="91443" cy="92969"/>
            </a:xfrm>
            <a:custGeom>
              <a:avLst/>
              <a:gdLst>
                <a:gd name="connsiteX0" fmla="*/ 0 w 91443"/>
                <a:gd name="connsiteY0" fmla="*/ 48992 h 92969"/>
                <a:gd name="connsiteX1" fmla="*/ 11778 w 91443"/>
                <a:gd name="connsiteY1" fmla="*/ 28944 h 92969"/>
                <a:gd name="connsiteX2" fmla="*/ 47432 w 91443"/>
                <a:gd name="connsiteY2" fmla="*/ 2190 h 92969"/>
                <a:gd name="connsiteX3" fmla="*/ 91215 w 91443"/>
                <a:gd name="connsiteY3" fmla="*/ 52989 h 92969"/>
                <a:gd name="connsiteX4" fmla="*/ 32310 w 91443"/>
                <a:gd name="connsiteY4" fmla="*/ 87879 h 92969"/>
                <a:gd name="connsiteX5" fmla="*/ 0 w 91443"/>
                <a:gd name="connsiteY5" fmla="*/ 48992 h 92969"/>
                <a:gd name="connsiteX6" fmla="*/ 45942 w 91443"/>
                <a:gd name="connsiteY6" fmla="*/ 30933 h 92969"/>
                <a:gd name="connsiteX7" fmla="*/ 45146 w 91443"/>
                <a:gd name="connsiteY7" fmla="*/ 50872 h 92969"/>
                <a:gd name="connsiteX8" fmla="*/ 55696 w 91443"/>
                <a:gd name="connsiteY8" fmla="*/ 61421 h 92969"/>
                <a:gd name="connsiteX9" fmla="*/ 65323 w 91443"/>
                <a:gd name="connsiteY9" fmla="*/ 48992 h 92969"/>
                <a:gd name="connsiteX10" fmla="*/ 45942 w 91443"/>
                <a:gd name="connsiteY10" fmla="*/ 30933 h 9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3" h="92969">
                  <a:moveTo>
                    <a:pt x="0" y="48992"/>
                  </a:moveTo>
                  <a:cubicBezTo>
                    <a:pt x="4564" y="41381"/>
                    <a:pt x="8569" y="35632"/>
                    <a:pt x="11778" y="28944"/>
                  </a:cubicBezTo>
                  <a:cubicBezTo>
                    <a:pt x="26324" y="-1146"/>
                    <a:pt x="28576" y="-2865"/>
                    <a:pt x="47432" y="2190"/>
                  </a:cubicBezTo>
                  <a:cubicBezTo>
                    <a:pt x="79048" y="10360"/>
                    <a:pt x="93467" y="27191"/>
                    <a:pt x="91215" y="52989"/>
                  </a:cubicBezTo>
                  <a:cubicBezTo>
                    <a:pt x="88141" y="86956"/>
                    <a:pt x="63435" y="101544"/>
                    <a:pt x="32310" y="87879"/>
                  </a:cubicBezTo>
                  <a:cubicBezTo>
                    <a:pt x="19246" y="81597"/>
                    <a:pt x="16045" y="78524"/>
                    <a:pt x="0" y="48992"/>
                  </a:cubicBezTo>
                  <a:close/>
                  <a:moveTo>
                    <a:pt x="45942" y="30933"/>
                  </a:moveTo>
                  <a:cubicBezTo>
                    <a:pt x="44748" y="37546"/>
                    <a:pt x="44486" y="44192"/>
                    <a:pt x="45146" y="50872"/>
                  </a:cubicBezTo>
                  <a:cubicBezTo>
                    <a:pt x="46069" y="55012"/>
                    <a:pt x="51962" y="57950"/>
                    <a:pt x="55696" y="61421"/>
                  </a:cubicBezTo>
                  <a:cubicBezTo>
                    <a:pt x="59041" y="57290"/>
                    <a:pt x="64629" y="53522"/>
                    <a:pt x="65323" y="48992"/>
                  </a:cubicBezTo>
                  <a:cubicBezTo>
                    <a:pt x="67177" y="37080"/>
                    <a:pt x="61682" y="29875"/>
                    <a:pt x="45942" y="3093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5" name="Freihandform: Form 34">
              <a:extLst>
                <a:ext uri="{FF2B5EF4-FFF2-40B4-BE49-F238E27FC236}">
                  <a16:creationId xmlns:a16="http://schemas.microsoft.com/office/drawing/2014/main" id="{DB802869-4C3B-412C-851D-F0A20BEDCAEE}"/>
                </a:ext>
              </a:extLst>
            </p:cNvPr>
            <p:cNvSpPr/>
            <p:nvPr/>
          </p:nvSpPr>
          <p:spPr>
            <a:xfrm>
              <a:off x="6771079" y="4587345"/>
              <a:ext cx="91420" cy="92926"/>
            </a:xfrm>
            <a:custGeom>
              <a:avLst/>
              <a:gdLst>
                <a:gd name="connsiteX0" fmla="*/ 0 w 91420"/>
                <a:gd name="connsiteY0" fmla="*/ 48954 h 92926"/>
                <a:gd name="connsiteX1" fmla="*/ 11609 w 91420"/>
                <a:gd name="connsiteY1" fmla="*/ 28914 h 92926"/>
                <a:gd name="connsiteX2" fmla="*/ 47263 w 91420"/>
                <a:gd name="connsiteY2" fmla="*/ 2185 h 92926"/>
                <a:gd name="connsiteX3" fmla="*/ 91190 w 91420"/>
                <a:gd name="connsiteY3" fmla="*/ 52984 h 92926"/>
                <a:gd name="connsiteX4" fmla="*/ 32183 w 91420"/>
                <a:gd name="connsiteY4" fmla="*/ 87875 h 92926"/>
                <a:gd name="connsiteX5" fmla="*/ 0 w 91420"/>
                <a:gd name="connsiteY5" fmla="*/ 48954 h 92926"/>
                <a:gd name="connsiteX6" fmla="*/ 46078 w 91420"/>
                <a:gd name="connsiteY6" fmla="*/ 30929 h 92926"/>
                <a:gd name="connsiteX7" fmla="*/ 45248 w 91420"/>
                <a:gd name="connsiteY7" fmla="*/ 50707 h 92926"/>
                <a:gd name="connsiteX8" fmla="*/ 55671 w 91420"/>
                <a:gd name="connsiteY8" fmla="*/ 61256 h 92926"/>
                <a:gd name="connsiteX9" fmla="*/ 65425 w 91420"/>
                <a:gd name="connsiteY9" fmla="*/ 48954 h 92926"/>
                <a:gd name="connsiteX10" fmla="*/ 46078 w 91420"/>
                <a:gd name="connsiteY10" fmla="*/ 30929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0" h="92926">
                  <a:moveTo>
                    <a:pt x="0" y="48954"/>
                  </a:moveTo>
                  <a:cubicBezTo>
                    <a:pt x="4403" y="41343"/>
                    <a:pt x="8535" y="35594"/>
                    <a:pt x="11609" y="28914"/>
                  </a:cubicBezTo>
                  <a:cubicBezTo>
                    <a:pt x="26299" y="-1023"/>
                    <a:pt x="28449" y="-2903"/>
                    <a:pt x="47263" y="2185"/>
                  </a:cubicBezTo>
                  <a:cubicBezTo>
                    <a:pt x="78921" y="10322"/>
                    <a:pt x="93467" y="27187"/>
                    <a:pt x="91190" y="52984"/>
                  </a:cubicBezTo>
                  <a:cubicBezTo>
                    <a:pt x="88116" y="86783"/>
                    <a:pt x="63274" y="101506"/>
                    <a:pt x="32183" y="87875"/>
                  </a:cubicBezTo>
                  <a:cubicBezTo>
                    <a:pt x="18687" y="81728"/>
                    <a:pt x="16012" y="78655"/>
                    <a:pt x="0" y="48954"/>
                  </a:cubicBezTo>
                  <a:close/>
                  <a:moveTo>
                    <a:pt x="46078" y="30929"/>
                  </a:moveTo>
                  <a:cubicBezTo>
                    <a:pt x="44782" y="37474"/>
                    <a:pt x="44519" y="44061"/>
                    <a:pt x="45248" y="50707"/>
                  </a:cubicBezTo>
                  <a:cubicBezTo>
                    <a:pt x="46205" y="54839"/>
                    <a:pt x="52064" y="57785"/>
                    <a:pt x="55671" y="61256"/>
                  </a:cubicBezTo>
                  <a:cubicBezTo>
                    <a:pt x="59006" y="57252"/>
                    <a:pt x="64764" y="53382"/>
                    <a:pt x="65425" y="48954"/>
                  </a:cubicBezTo>
                  <a:cubicBezTo>
                    <a:pt x="67177" y="37211"/>
                    <a:pt x="61555" y="29837"/>
                    <a:pt x="46078" y="3092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6" name="Freihandform: Form 35">
              <a:extLst>
                <a:ext uri="{FF2B5EF4-FFF2-40B4-BE49-F238E27FC236}">
                  <a16:creationId xmlns:a16="http://schemas.microsoft.com/office/drawing/2014/main" id="{4C790565-82D7-4141-9EFD-1DAD9324E4DB}"/>
                </a:ext>
              </a:extLst>
            </p:cNvPr>
            <p:cNvSpPr/>
            <p:nvPr/>
          </p:nvSpPr>
          <p:spPr>
            <a:xfrm>
              <a:off x="7486014" y="4228450"/>
              <a:ext cx="79861" cy="92926"/>
            </a:xfrm>
            <a:custGeom>
              <a:avLst/>
              <a:gdLst>
                <a:gd name="connsiteX0" fmla="*/ 79541 w 79861"/>
                <a:gd name="connsiteY0" fmla="*/ 43721 h 92926"/>
                <a:gd name="connsiteX1" fmla="*/ 73292 w 79861"/>
                <a:gd name="connsiteY1" fmla="*/ 71237 h 92926"/>
                <a:gd name="connsiteX2" fmla="*/ 70651 w 79861"/>
                <a:gd name="connsiteY2" fmla="*/ 77723 h 92926"/>
                <a:gd name="connsiteX3" fmla="*/ 66544 w 79861"/>
                <a:gd name="connsiteY3" fmla="*/ 83370 h 92926"/>
                <a:gd name="connsiteX4" fmla="*/ 61252 w 79861"/>
                <a:gd name="connsiteY4" fmla="*/ 87942 h 92926"/>
                <a:gd name="connsiteX5" fmla="*/ 55038 w 79861"/>
                <a:gd name="connsiteY5" fmla="*/ 91117 h 92926"/>
                <a:gd name="connsiteX6" fmla="*/ 48255 w 79861"/>
                <a:gd name="connsiteY6" fmla="*/ 92734 h 92926"/>
                <a:gd name="connsiteX7" fmla="*/ 41245 w 79861"/>
                <a:gd name="connsiteY7" fmla="*/ 92700 h 92926"/>
                <a:gd name="connsiteX8" fmla="*/ 34497 w 79861"/>
                <a:gd name="connsiteY8" fmla="*/ 91049 h 92926"/>
                <a:gd name="connsiteX9" fmla="*/ 28282 w 79861"/>
                <a:gd name="connsiteY9" fmla="*/ 87840 h 92926"/>
                <a:gd name="connsiteX10" fmla="*/ 14913 w 79861"/>
                <a:gd name="connsiteY10" fmla="*/ 77384 h 92926"/>
                <a:gd name="connsiteX11" fmla="*/ 2153 w 79861"/>
                <a:gd name="connsiteY11" fmla="*/ 57674 h 92926"/>
                <a:gd name="connsiteX12" fmla="*/ 1128 w 79861"/>
                <a:gd name="connsiteY12" fmla="*/ 34162 h 92926"/>
                <a:gd name="connsiteX13" fmla="*/ 12135 w 79861"/>
                <a:gd name="connsiteY13" fmla="*/ 13394 h 92926"/>
                <a:gd name="connsiteX14" fmla="*/ 32151 w 79861"/>
                <a:gd name="connsiteY14" fmla="*/ 1058 h 92926"/>
                <a:gd name="connsiteX15" fmla="*/ 41440 w 79861"/>
                <a:gd name="connsiteY15" fmla="*/ 0 h 92926"/>
                <a:gd name="connsiteX16" fmla="*/ 50668 w 79861"/>
                <a:gd name="connsiteY16" fmla="*/ 1185 h 92926"/>
                <a:gd name="connsiteX17" fmla="*/ 59398 w 79861"/>
                <a:gd name="connsiteY17" fmla="*/ 4563 h 92926"/>
                <a:gd name="connsiteX18" fmla="*/ 67044 w 79861"/>
                <a:gd name="connsiteY18" fmla="*/ 9957 h 92926"/>
                <a:gd name="connsiteX19" fmla="*/ 73157 w 79861"/>
                <a:gd name="connsiteY19" fmla="*/ 16967 h 92926"/>
                <a:gd name="connsiteX20" fmla="*/ 77458 w 79861"/>
                <a:gd name="connsiteY20" fmla="*/ 25264 h 92926"/>
                <a:gd name="connsiteX21" fmla="*/ 79609 w 79861"/>
                <a:gd name="connsiteY21" fmla="*/ 34357 h 92926"/>
                <a:gd name="connsiteX22" fmla="*/ 79541 w 79861"/>
                <a:gd name="connsiteY22" fmla="*/ 43721 h 92926"/>
                <a:gd name="connsiteX23" fmla="*/ 30559 w 79861"/>
                <a:gd name="connsiteY23" fmla="*/ 57081 h 92926"/>
                <a:gd name="connsiteX24" fmla="*/ 54047 w 79861"/>
                <a:gd name="connsiteY24" fmla="*/ 37041 h 92926"/>
                <a:gd name="connsiteX25" fmla="*/ 46037 w 79861"/>
                <a:gd name="connsiteY25" fmla="*/ 29404 h 92926"/>
                <a:gd name="connsiteX26" fmla="*/ 30559 w 79861"/>
                <a:gd name="connsiteY26" fmla="*/ 56683 h 9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61" h="92926">
                  <a:moveTo>
                    <a:pt x="79541" y="43721"/>
                  </a:moveTo>
                  <a:cubicBezTo>
                    <a:pt x="77822" y="51595"/>
                    <a:pt x="76069" y="61611"/>
                    <a:pt x="73292" y="71237"/>
                  </a:cubicBezTo>
                  <a:cubicBezTo>
                    <a:pt x="72666" y="73515"/>
                    <a:pt x="71768" y="75665"/>
                    <a:pt x="70651" y="77723"/>
                  </a:cubicBezTo>
                  <a:cubicBezTo>
                    <a:pt x="69491" y="79772"/>
                    <a:pt x="68136" y="81651"/>
                    <a:pt x="66544" y="83370"/>
                  </a:cubicBezTo>
                  <a:cubicBezTo>
                    <a:pt x="64961" y="85097"/>
                    <a:pt x="63208" y="86613"/>
                    <a:pt x="61252" y="87942"/>
                  </a:cubicBezTo>
                  <a:cubicBezTo>
                    <a:pt x="59305" y="89229"/>
                    <a:pt x="57222" y="90287"/>
                    <a:pt x="55038" y="91117"/>
                  </a:cubicBezTo>
                  <a:cubicBezTo>
                    <a:pt x="52819" y="91904"/>
                    <a:pt x="50567" y="92437"/>
                    <a:pt x="48255" y="92734"/>
                  </a:cubicBezTo>
                  <a:cubicBezTo>
                    <a:pt x="45910" y="92996"/>
                    <a:pt x="43590" y="92996"/>
                    <a:pt x="41245" y="92700"/>
                  </a:cubicBezTo>
                  <a:cubicBezTo>
                    <a:pt x="38925" y="92404"/>
                    <a:pt x="36681" y="91870"/>
                    <a:pt x="34497" y="91049"/>
                  </a:cubicBezTo>
                  <a:cubicBezTo>
                    <a:pt x="32278" y="90219"/>
                    <a:pt x="30229" y="89127"/>
                    <a:pt x="28282" y="87840"/>
                  </a:cubicBezTo>
                  <a:cubicBezTo>
                    <a:pt x="23549" y="84699"/>
                    <a:pt x="19087" y="81228"/>
                    <a:pt x="14913" y="77384"/>
                  </a:cubicBezTo>
                  <a:cubicBezTo>
                    <a:pt x="8901" y="71999"/>
                    <a:pt x="4634" y="65412"/>
                    <a:pt x="2153" y="57674"/>
                  </a:cubicBezTo>
                  <a:cubicBezTo>
                    <a:pt x="-328" y="49936"/>
                    <a:pt x="-658" y="42104"/>
                    <a:pt x="1128" y="34162"/>
                  </a:cubicBezTo>
                  <a:cubicBezTo>
                    <a:pt x="2915" y="26221"/>
                    <a:pt x="6581" y="19312"/>
                    <a:pt x="12135" y="13394"/>
                  </a:cubicBezTo>
                  <a:cubicBezTo>
                    <a:pt x="17698" y="7476"/>
                    <a:pt x="24378" y="3370"/>
                    <a:pt x="32151" y="1058"/>
                  </a:cubicBezTo>
                  <a:cubicBezTo>
                    <a:pt x="35191" y="330"/>
                    <a:pt x="38298" y="0"/>
                    <a:pt x="41440" y="0"/>
                  </a:cubicBezTo>
                  <a:cubicBezTo>
                    <a:pt x="44547" y="34"/>
                    <a:pt x="47663" y="432"/>
                    <a:pt x="50668" y="1185"/>
                  </a:cubicBezTo>
                  <a:cubicBezTo>
                    <a:pt x="53717" y="1981"/>
                    <a:pt x="56621" y="3107"/>
                    <a:pt x="59398" y="4563"/>
                  </a:cubicBezTo>
                  <a:cubicBezTo>
                    <a:pt x="62150" y="6054"/>
                    <a:pt x="64690" y="7840"/>
                    <a:pt x="67044" y="9957"/>
                  </a:cubicBezTo>
                  <a:cubicBezTo>
                    <a:pt x="69355" y="12039"/>
                    <a:pt x="71404" y="14385"/>
                    <a:pt x="73157" y="16967"/>
                  </a:cubicBezTo>
                  <a:cubicBezTo>
                    <a:pt x="74943" y="19575"/>
                    <a:pt x="76366" y="22352"/>
                    <a:pt x="77458" y="25264"/>
                  </a:cubicBezTo>
                  <a:cubicBezTo>
                    <a:pt x="78550" y="28210"/>
                    <a:pt x="79279" y="31250"/>
                    <a:pt x="79609" y="34357"/>
                  </a:cubicBezTo>
                  <a:cubicBezTo>
                    <a:pt x="79973" y="37507"/>
                    <a:pt x="79939" y="40614"/>
                    <a:pt x="79541" y="43721"/>
                  </a:cubicBezTo>
                  <a:close/>
                  <a:moveTo>
                    <a:pt x="30559" y="57081"/>
                  </a:moveTo>
                  <a:cubicBezTo>
                    <a:pt x="45512" y="55625"/>
                    <a:pt x="54834" y="51197"/>
                    <a:pt x="54047" y="37041"/>
                  </a:cubicBezTo>
                  <a:cubicBezTo>
                    <a:pt x="54047" y="34230"/>
                    <a:pt x="48323" y="29006"/>
                    <a:pt x="46037" y="29404"/>
                  </a:cubicBezTo>
                  <a:cubicBezTo>
                    <a:pt x="33210" y="31546"/>
                    <a:pt x="28282" y="40250"/>
                    <a:pt x="30559" y="5668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7" name="Freihandform: Form 36">
              <a:extLst>
                <a:ext uri="{FF2B5EF4-FFF2-40B4-BE49-F238E27FC236}">
                  <a16:creationId xmlns:a16="http://schemas.microsoft.com/office/drawing/2014/main" id="{1BA916B3-BBE0-4258-806E-C01410E238FC}"/>
                </a:ext>
              </a:extLst>
            </p:cNvPr>
            <p:cNvSpPr/>
            <p:nvPr/>
          </p:nvSpPr>
          <p:spPr>
            <a:xfrm>
              <a:off x="6996750" y="4130497"/>
              <a:ext cx="87326" cy="87404"/>
            </a:xfrm>
            <a:custGeom>
              <a:avLst/>
              <a:gdLst>
                <a:gd name="connsiteX0" fmla="*/ 13327 w 87326"/>
                <a:gd name="connsiteY0" fmla="*/ 84196 h 87404"/>
                <a:gd name="connsiteX1" fmla="*/ 0 w 87326"/>
                <a:gd name="connsiteY1" fmla="*/ 46757 h 87404"/>
                <a:gd name="connsiteX2" fmla="*/ 4268 w 87326"/>
                <a:gd name="connsiteY2" fmla="*/ 33396 h 87404"/>
                <a:gd name="connsiteX3" fmla="*/ 26984 w 87326"/>
                <a:gd name="connsiteY3" fmla="*/ 10478 h 87404"/>
                <a:gd name="connsiteX4" fmla="*/ 57677 w 87326"/>
                <a:gd name="connsiteY4" fmla="*/ 487 h 87404"/>
                <a:gd name="connsiteX5" fmla="*/ 66474 w 87326"/>
                <a:gd name="connsiteY5" fmla="*/ 453 h 87404"/>
                <a:gd name="connsiteX6" fmla="*/ 74544 w 87326"/>
                <a:gd name="connsiteY6" fmla="*/ 3992 h 87404"/>
                <a:gd name="connsiteX7" fmla="*/ 80471 w 87326"/>
                <a:gd name="connsiteY7" fmla="*/ 10545 h 87404"/>
                <a:gd name="connsiteX8" fmla="*/ 83180 w 87326"/>
                <a:gd name="connsiteY8" fmla="*/ 18944 h 87404"/>
                <a:gd name="connsiteX9" fmla="*/ 87049 w 87326"/>
                <a:gd name="connsiteY9" fmla="*/ 49432 h 87404"/>
                <a:gd name="connsiteX10" fmla="*/ 87210 w 87326"/>
                <a:gd name="connsiteY10" fmla="*/ 56544 h 87404"/>
                <a:gd name="connsiteX11" fmla="*/ 85855 w 87326"/>
                <a:gd name="connsiteY11" fmla="*/ 63554 h 87404"/>
                <a:gd name="connsiteX12" fmla="*/ 83044 w 87326"/>
                <a:gd name="connsiteY12" fmla="*/ 70141 h 87404"/>
                <a:gd name="connsiteX13" fmla="*/ 78947 w 87326"/>
                <a:gd name="connsiteY13" fmla="*/ 75958 h 87404"/>
                <a:gd name="connsiteX14" fmla="*/ 73688 w 87326"/>
                <a:gd name="connsiteY14" fmla="*/ 80792 h 87404"/>
                <a:gd name="connsiteX15" fmla="*/ 67533 w 87326"/>
                <a:gd name="connsiteY15" fmla="*/ 84390 h 87404"/>
                <a:gd name="connsiteX16" fmla="*/ 60751 w 87326"/>
                <a:gd name="connsiteY16" fmla="*/ 86642 h 87404"/>
                <a:gd name="connsiteX17" fmla="*/ 53672 w 87326"/>
                <a:gd name="connsiteY17" fmla="*/ 87404 h 87404"/>
                <a:gd name="connsiteX18" fmla="*/ 13327 w 87326"/>
                <a:gd name="connsiteY18" fmla="*/ 84196 h 87404"/>
                <a:gd name="connsiteX19" fmla="*/ 53410 w 87326"/>
                <a:gd name="connsiteY19" fmla="*/ 26022 h 87404"/>
                <a:gd name="connsiteX20" fmla="*/ 45180 w 87326"/>
                <a:gd name="connsiteY20" fmla="*/ 25887 h 87404"/>
                <a:gd name="connsiteX21" fmla="*/ 37407 w 87326"/>
                <a:gd name="connsiteY21" fmla="*/ 28571 h 87404"/>
                <a:gd name="connsiteX22" fmla="*/ 30989 w 87326"/>
                <a:gd name="connsiteY22" fmla="*/ 33727 h 87404"/>
                <a:gd name="connsiteX23" fmla="*/ 26688 w 87326"/>
                <a:gd name="connsiteY23" fmla="*/ 40737 h 87404"/>
                <a:gd name="connsiteX24" fmla="*/ 27247 w 87326"/>
                <a:gd name="connsiteY24" fmla="*/ 48078 h 87404"/>
                <a:gd name="connsiteX25" fmla="*/ 30456 w 87326"/>
                <a:gd name="connsiteY25" fmla="*/ 54724 h 87404"/>
                <a:gd name="connsiteX26" fmla="*/ 35849 w 87326"/>
                <a:gd name="connsiteY26" fmla="*/ 59719 h 87404"/>
                <a:gd name="connsiteX27" fmla="*/ 42725 w 87326"/>
                <a:gd name="connsiteY27" fmla="*/ 62403 h 87404"/>
                <a:gd name="connsiteX28" fmla="*/ 46433 w 87326"/>
                <a:gd name="connsiteY28" fmla="*/ 62733 h 87404"/>
                <a:gd name="connsiteX29" fmla="*/ 50142 w 87326"/>
                <a:gd name="connsiteY29" fmla="*/ 62200 h 87404"/>
                <a:gd name="connsiteX30" fmla="*/ 53647 w 87326"/>
                <a:gd name="connsiteY30" fmla="*/ 60811 h 87404"/>
                <a:gd name="connsiteX31" fmla="*/ 56687 w 87326"/>
                <a:gd name="connsiteY31" fmla="*/ 58627 h 87404"/>
                <a:gd name="connsiteX32" fmla="*/ 59168 w 87326"/>
                <a:gd name="connsiteY32" fmla="*/ 55816 h 87404"/>
                <a:gd name="connsiteX33" fmla="*/ 60920 w 87326"/>
                <a:gd name="connsiteY33" fmla="*/ 52514 h 87404"/>
                <a:gd name="connsiteX34" fmla="*/ 61877 w 87326"/>
                <a:gd name="connsiteY34" fmla="*/ 48907 h 87404"/>
                <a:gd name="connsiteX35" fmla="*/ 61944 w 87326"/>
                <a:gd name="connsiteY35" fmla="*/ 45139 h 87404"/>
                <a:gd name="connsiteX36" fmla="*/ 53283 w 87326"/>
                <a:gd name="connsiteY36" fmla="*/ 26022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326" h="87404">
                  <a:moveTo>
                    <a:pt x="13327" y="84196"/>
                  </a:moveTo>
                  <a:lnTo>
                    <a:pt x="0" y="46757"/>
                  </a:lnTo>
                  <a:cubicBezTo>
                    <a:pt x="923" y="42126"/>
                    <a:pt x="2346" y="37697"/>
                    <a:pt x="4268" y="33396"/>
                  </a:cubicBezTo>
                  <a:cubicBezTo>
                    <a:pt x="9983" y="23906"/>
                    <a:pt x="17561" y="16260"/>
                    <a:pt x="26984" y="10478"/>
                  </a:cubicBezTo>
                  <a:cubicBezTo>
                    <a:pt x="36408" y="4687"/>
                    <a:pt x="46628" y="1351"/>
                    <a:pt x="57677" y="487"/>
                  </a:cubicBezTo>
                  <a:cubicBezTo>
                    <a:pt x="60624" y="-139"/>
                    <a:pt x="63537" y="-173"/>
                    <a:pt x="66474" y="453"/>
                  </a:cubicBezTo>
                  <a:cubicBezTo>
                    <a:pt x="69421" y="1054"/>
                    <a:pt x="72097" y="2240"/>
                    <a:pt x="74544" y="3992"/>
                  </a:cubicBezTo>
                  <a:cubicBezTo>
                    <a:pt x="76991" y="5779"/>
                    <a:pt x="78947" y="7963"/>
                    <a:pt x="80471" y="10545"/>
                  </a:cubicBezTo>
                  <a:cubicBezTo>
                    <a:pt x="81952" y="13153"/>
                    <a:pt x="82883" y="15964"/>
                    <a:pt x="83180" y="18944"/>
                  </a:cubicBezTo>
                  <a:cubicBezTo>
                    <a:pt x="85195" y="28994"/>
                    <a:pt x="86482" y="39179"/>
                    <a:pt x="87049" y="49432"/>
                  </a:cubicBezTo>
                  <a:cubicBezTo>
                    <a:pt x="87345" y="51786"/>
                    <a:pt x="87414" y="54165"/>
                    <a:pt x="87210" y="56544"/>
                  </a:cubicBezTo>
                  <a:cubicBezTo>
                    <a:pt x="86982" y="58957"/>
                    <a:pt x="86549" y="61277"/>
                    <a:pt x="85855" y="63554"/>
                  </a:cubicBezTo>
                  <a:cubicBezTo>
                    <a:pt x="85161" y="65874"/>
                    <a:pt x="84204" y="68058"/>
                    <a:pt x="83044" y="70141"/>
                  </a:cubicBezTo>
                  <a:cubicBezTo>
                    <a:pt x="81893" y="72224"/>
                    <a:pt x="80496" y="74171"/>
                    <a:pt x="78947" y="75958"/>
                  </a:cubicBezTo>
                  <a:cubicBezTo>
                    <a:pt x="77354" y="77744"/>
                    <a:pt x="75602" y="79370"/>
                    <a:pt x="73688" y="80792"/>
                  </a:cubicBezTo>
                  <a:cubicBezTo>
                    <a:pt x="71766" y="82206"/>
                    <a:pt x="69717" y="83400"/>
                    <a:pt x="67533" y="84390"/>
                  </a:cubicBezTo>
                  <a:cubicBezTo>
                    <a:pt x="65348" y="85381"/>
                    <a:pt x="63105" y="86143"/>
                    <a:pt x="60751" y="86642"/>
                  </a:cubicBezTo>
                  <a:cubicBezTo>
                    <a:pt x="58405" y="87142"/>
                    <a:pt x="56060" y="87404"/>
                    <a:pt x="53672" y="87404"/>
                  </a:cubicBezTo>
                  <a:cubicBezTo>
                    <a:pt x="40151" y="87142"/>
                    <a:pt x="26722" y="86075"/>
                    <a:pt x="13327" y="84196"/>
                  </a:cubicBezTo>
                  <a:close/>
                  <a:moveTo>
                    <a:pt x="53410" y="26022"/>
                  </a:moveTo>
                  <a:cubicBezTo>
                    <a:pt x="50667" y="25523"/>
                    <a:pt x="47923" y="25455"/>
                    <a:pt x="45180" y="25887"/>
                  </a:cubicBezTo>
                  <a:cubicBezTo>
                    <a:pt x="42428" y="26352"/>
                    <a:pt x="39854" y="27241"/>
                    <a:pt x="37407" y="28571"/>
                  </a:cubicBezTo>
                  <a:cubicBezTo>
                    <a:pt x="34960" y="29925"/>
                    <a:pt x="32844" y="31644"/>
                    <a:pt x="30989" y="33727"/>
                  </a:cubicBezTo>
                  <a:cubicBezTo>
                    <a:pt x="29135" y="35809"/>
                    <a:pt x="27713" y="38155"/>
                    <a:pt x="26688" y="40737"/>
                  </a:cubicBezTo>
                  <a:cubicBezTo>
                    <a:pt x="26426" y="43218"/>
                    <a:pt x="26586" y="45665"/>
                    <a:pt x="27247" y="48078"/>
                  </a:cubicBezTo>
                  <a:cubicBezTo>
                    <a:pt x="27907" y="50490"/>
                    <a:pt x="28974" y="52709"/>
                    <a:pt x="30456" y="54724"/>
                  </a:cubicBezTo>
                  <a:cubicBezTo>
                    <a:pt x="31946" y="56747"/>
                    <a:pt x="33733" y="58398"/>
                    <a:pt x="35849" y="59719"/>
                  </a:cubicBezTo>
                  <a:cubicBezTo>
                    <a:pt x="37966" y="61040"/>
                    <a:pt x="40252" y="61937"/>
                    <a:pt x="42725" y="62403"/>
                  </a:cubicBezTo>
                  <a:cubicBezTo>
                    <a:pt x="43952" y="62665"/>
                    <a:pt x="45180" y="62767"/>
                    <a:pt x="46433" y="62733"/>
                  </a:cubicBezTo>
                  <a:cubicBezTo>
                    <a:pt x="47686" y="62699"/>
                    <a:pt x="48948" y="62496"/>
                    <a:pt x="50142" y="62200"/>
                  </a:cubicBezTo>
                  <a:cubicBezTo>
                    <a:pt x="51361" y="61869"/>
                    <a:pt x="52521" y="61404"/>
                    <a:pt x="53647" y="60811"/>
                  </a:cubicBezTo>
                  <a:cubicBezTo>
                    <a:pt x="54731" y="60185"/>
                    <a:pt x="55764" y="59490"/>
                    <a:pt x="56687" y="58627"/>
                  </a:cubicBezTo>
                  <a:cubicBezTo>
                    <a:pt x="57610" y="57805"/>
                    <a:pt x="58440" y="56874"/>
                    <a:pt x="59168" y="55816"/>
                  </a:cubicBezTo>
                  <a:cubicBezTo>
                    <a:pt x="59896" y="54791"/>
                    <a:pt x="60454" y="53699"/>
                    <a:pt x="60920" y="52514"/>
                  </a:cubicBezTo>
                  <a:cubicBezTo>
                    <a:pt x="61386" y="51354"/>
                    <a:pt x="61682" y="50126"/>
                    <a:pt x="61877" y="48907"/>
                  </a:cubicBezTo>
                  <a:cubicBezTo>
                    <a:pt x="62046" y="47646"/>
                    <a:pt x="62080" y="46393"/>
                    <a:pt x="61944" y="45139"/>
                  </a:cubicBezTo>
                  <a:cubicBezTo>
                    <a:pt x="60124" y="38290"/>
                    <a:pt x="57212" y="31906"/>
                    <a:pt x="53283" y="2602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8" name="Freihandform: Form 37">
              <a:extLst>
                <a:ext uri="{FF2B5EF4-FFF2-40B4-BE49-F238E27FC236}">
                  <a16:creationId xmlns:a16="http://schemas.microsoft.com/office/drawing/2014/main" id="{2EF2EFF2-0621-4BB4-AE6F-1C17C167819E}"/>
                </a:ext>
              </a:extLst>
            </p:cNvPr>
            <p:cNvSpPr/>
            <p:nvPr/>
          </p:nvSpPr>
          <p:spPr>
            <a:xfrm>
              <a:off x="7372979" y="4751444"/>
              <a:ext cx="87945" cy="82609"/>
            </a:xfrm>
            <a:custGeom>
              <a:avLst/>
              <a:gdLst>
                <a:gd name="connsiteX0" fmla="*/ 9112 w 87945"/>
                <a:gd name="connsiteY0" fmla="*/ 72965 h 82609"/>
                <a:gd name="connsiteX1" fmla="*/ 3126 w 87945"/>
                <a:gd name="connsiteY1" fmla="*/ 51968 h 82609"/>
                <a:gd name="connsiteX2" fmla="*/ 23803 w 87945"/>
                <a:gd name="connsiteY2" fmla="*/ 2921 h 82609"/>
                <a:gd name="connsiteX3" fmla="*/ 48509 w 87945"/>
                <a:gd name="connsiteY3" fmla="*/ 1033 h 82609"/>
                <a:gd name="connsiteX4" fmla="*/ 67323 w 87945"/>
                <a:gd name="connsiteY4" fmla="*/ 11582 h 82609"/>
                <a:gd name="connsiteX5" fmla="*/ 86704 w 87945"/>
                <a:gd name="connsiteY5" fmla="*/ 51705 h 82609"/>
                <a:gd name="connsiteX6" fmla="*/ 80625 w 87945"/>
                <a:gd name="connsiteY6" fmla="*/ 64371 h 82609"/>
                <a:gd name="connsiteX7" fmla="*/ 70735 w 87945"/>
                <a:gd name="connsiteY7" fmla="*/ 74421 h 82609"/>
                <a:gd name="connsiteX8" fmla="*/ 58162 w 87945"/>
                <a:gd name="connsiteY8" fmla="*/ 80711 h 82609"/>
                <a:gd name="connsiteX9" fmla="*/ 44242 w 87945"/>
                <a:gd name="connsiteY9" fmla="*/ 82591 h 82609"/>
                <a:gd name="connsiteX10" fmla="*/ 9112 w 87945"/>
                <a:gd name="connsiteY10" fmla="*/ 72965 h 82609"/>
                <a:gd name="connsiteX11" fmla="*/ 51447 w 87945"/>
                <a:gd name="connsiteY11" fmla="*/ 56099 h 82609"/>
                <a:gd name="connsiteX12" fmla="*/ 26216 w 87945"/>
                <a:gd name="connsiteY12" fmla="*/ 26966 h 8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5" h="82609">
                  <a:moveTo>
                    <a:pt x="9112" y="72965"/>
                  </a:moveTo>
                  <a:cubicBezTo>
                    <a:pt x="6301" y="63084"/>
                    <a:pt x="4455" y="57589"/>
                    <a:pt x="3126" y="51968"/>
                  </a:cubicBezTo>
                  <a:cubicBezTo>
                    <a:pt x="-3681" y="23893"/>
                    <a:pt x="-472" y="14927"/>
                    <a:pt x="23803" y="2921"/>
                  </a:cubicBezTo>
                  <a:cubicBezTo>
                    <a:pt x="31872" y="-186"/>
                    <a:pt x="40110" y="-813"/>
                    <a:pt x="48509" y="1033"/>
                  </a:cubicBezTo>
                  <a:cubicBezTo>
                    <a:pt x="55486" y="3353"/>
                    <a:pt x="61735" y="6858"/>
                    <a:pt x="67323" y="11582"/>
                  </a:cubicBezTo>
                  <a:cubicBezTo>
                    <a:pt x="84689" y="23224"/>
                    <a:pt x="90844" y="36322"/>
                    <a:pt x="86704" y="51705"/>
                  </a:cubicBezTo>
                  <a:cubicBezTo>
                    <a:pt x="85383" y="56269"/>
                    <a:pt x="83334" y="60502"/>
                    <a:pt x="80625" y="64371"/>
                  </a:cubicBezTo>
                  <a:cubicBezTo>
                    <a:pt x="77873" y="68274"/>
                    <a:pt x="74605" y="71610"/>
                    <a:pt x="70735" y="74421"/>
                  </a:cubicBezTo>
                  <a:cubicBezTo>
                    <a:pt x="66899" y="77198"/>
                    <a:pt x="62691" y="79315"/>
                    <a:pt x="58162" y="80711"/>
                  </a:cubicBezTo>
                  <a:cubicBezTo>
                    <a:pt x="53631" y="82100"/>
                    <a:pt x="49000" y="82726"/>
                    <a:pt x="44242" y="82591"/>
                  </a:cubicBezTo>
                  <a:cubicBezTo>
                    <a:pt x="32236" y="80407"/>
                    <a:pt x="20560" y="77198"/>
                    <a:pt x="9112" y="72965"/>
                  </a:cubicBezTo>
                  <a:close/>
                  <a:moveTo>
                    <a:pt x="51447" y="56099"/>
                  </a:moveTo>
                  <a:cubicBezTo>
                    <a:pt x="60118" y="28058"/>
                    <a:pt x="55190" y="23224"/>
                    <a:pt x="26216" y="269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39" name="Freihandform: Form 38">
              <a:extLst>
                <a:ext uri="{FF2B5EF4-FFF2-40B4-BE49-F238E27FC236}">
                  <a16:creationId xmlns:a16="http://schemas.microsoft.com/office/drawing/2014/main" id="{7E89B1DD-0B98-4121-A785-3CCCDA9913C4}"/>
                </a:ext>
              </a:extLst>
            </p:cNvPr>
            <p:cNvSpPr/>
            <p:nvPr/>
          </p:nvSpPr>
          <p:spPr>
            <a:xfrm>
              <a:off x="7429514" y="5046390"/>
              <a:ext cx="93455" cy="81389"/>
            </a:xfrm>
            <a:custGeom>
              <a:avLst/>
              <a:gdLst>
                <a:gd name="connsiteX0" fmla="*/ 45122 w 93455"/>
                <a:gd name="connsiteY0" fmla="*/ 81332 h 81389"/>
                <a:gd name="connsiteX1" fmla="*/ 20018 w 93455"/>
                <a:gd name="connsiteY1" fmla="*/ 75177 h 81389"/>
                <a:gd name="connsiteX2" fmla="*/ 3447 w 93455"/>
                <a:gd name="connsiteY2" fmla="*/ 38034 h 81389"/>
                <a:gd name="connsiteX3" fmla="*/ 15420 w 93455"/>
                <a:gd name="connsiteY3" fmla="*/ 19983 h 81389"/>
                <a:gd name="connsiteX4" fmla="*/ 33116 w 93455"/>
                <a:gd name="connsiteY4" fmla="*/ 7546 h 81389"/>
                <a:gd name="connsiteX5" fmla="*/ 77966 w 93455"/>
                <a:gd name="connsiteY5" fmla="*/ 7546 h 81389"/>
                <a:gd name="connsiteX6" fmla="*/ 86500 w 93455"/>
                <a:gd name="connsiteY6" fmla="*/ 17562 h 81389"/>
                <a:gd name="connsiteX7" fmla="*/ 91792 w 93455"/>
                <a:gd name="connsiteY7" fmla="*/ 29635 h 81389"/>
                <a:gd name="connsiteX8" fmla="*/ 93443 w 93455"/>
                <a:gd name="connsiteY8" fmla="*/ 42665 h 81389"/>
                <a:gd name="connsiteX9" fmla="*/ 91327 w 93455"/>
                <a:gd name="connsiteY9" fmla="*/ 55661 h 81389"/>
                <a:gd name="connsiteX10" fmla="*/ 45122 w 93455"/>
                <a:gd name="connsiteY10" fmla="*/ 81332 h 81389"/>
                <a:gd name="connsiteX11" fmla="*/ 39364 w 93455"/>
                <a:gd name="connsiteY11" fmla="*/ 56754 h 81389"/>
                <a:gd name="connsiteX12" fmla="*/ 50313 w 93455"/>
                <a:gd name="connsiteY12" fmla="*/ 54603 h 81389"/>
                <a:gd name="connsiteX13" fmla="*/ 56900 w 93455"/>
                <a:gd name="connsiteY13" fmla="*/ 51132 h 81389"/>
                <a:gd name="connsiteX14" fmla="*/ 62124 w 93455"/>
                <a:gd name="connsiteY14" fmla="*/ 45840 h 81389"/>
                <a:gd name="connsiteX15" fmla="*/ 65460 w 93455"/>
                <a:gd name="connsiteY15" fmla="*/ 39228 h 81389"/>
                <a:gd name="connsiteX16" fmla="*/ 66620 w 93455"/>
                <a:gd name="connsiteY16" fmla="*/ 31887 h 81389"/>
                <a:gd name="connsiteX17" fmla="*/ 63148 w 93455"/>
                <a:gd name="connsiteY17" fmla="*/ 24513 h 81389"/>
                <a:gd name="connsiteX18" fmla="*/ 36461 w 93455"/>
                <a:gd name="connsiteY18" fmla="*/ 30262 h 81389"/>
                <a:gd name="connsiteX19" fmla="*/ 30703 w 93455"/>
                <a:gd name="connsiteY19" fmla="*/ 36552 h 81389"/>
                <a:gd name="connsiteX20" fmla="*/ 28552 w 93455"/>
                <a:gd name="connsiteY20" fmla="*/ 47923 h 81389"/>
                <a:gd name="connsiteX21" fmla="*/ 39364 w 93455"/>
                <a:gd name="connsiteY21" fmla="*/ 56754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455" h="81389">
                  <a:moveTo>
                    <a:pt x="45122" y="81332"/>
                  </a:moveTo>
                  <a:cubicBezTo>
                    <a:pt x="36621" y="79842"/>
                    <a:pt x="28256" y="77793"/>
                    <a:pt x="20018" y="75177"/>
                  </a:cubicBezTo>
                  <a:cubicBezTo>
                    <a:pt x="-24" y="68234"/>
                    <a:pt x="-3893" y="57414"/>
                    <a:pt x="3447" y="38034"/>
                  </a:cubicBezTo>
                  <a:cubicBezTo>
                    <a:pt x="6326" y="31261"/>
                    <a:pt x="10297" y="25241"/>
                    <a:pt x="15420" y="19983"/>
                  </a:cubicBezTo>
                  <a:cubicBezTo>
                    <a:pt x="20551" y="14717"/>
                    <a:pt x="26436" y="10586"/>
                    <a:pt x="33116" y="7546"/>
                  </a:cubicBezTo>
                  <a:cubicBezTo>
                    <a:pt x="47933" y="-489"/>
                    <a:pt x="64071" y="-4358"/>
                    <a:pt x="77966" y="7546"/>
                  </a:cubicBezTo>
                  <a:cubicBezTo>
                    <a:pt x="81302" y="10484"/>
                    <a:pt x="84113" y="13828"/>
                    <a:pt x="86500" y="17562"/>
                  </a:cubicBezTo>
                  <a:cubicBezTo>
                    <a:pt x="88846" y="21338"/>
                    <a:pt x="90598" y="25334"/>
                    <a:pt x="91792" y="29635"/>
                  </a:cubicBezTo>
                  <a:cubicBezTo>
                    <a:pt x="92978" y="33902"/>
                    <a:pt x="93545" y="38237"/>
                    <a:pt x="93443" y="42665"/>
                  </a:cubicBezTo>
                  <a:cubicBezTo>
                    <a:pt x="93376" y="47102"/>
                    <a:pt x="92648" y="51428"/>
                    <a:pt x="91327" y="55661"/>
                  </a:cubicBezTo>
                  <a:cubicBezTo>
                    <a:pt x="86932" y="71308"/>
                    <a:pt x="68771" y="82289"/>
                    <a:pt x="45122" y="81332"/>
                  </a:cubicBezTo>
                  <a:close/>
                  <a:moveTo>
                    <a:pt x="39364" y="56754"/>
                  </a:moveTo>
                  <a:cubicBezTo>
                    <a:pt x="43107" y="56457"/>
                    <a:pt x="46773" y="55763"/>
                    <a:pt x="50313" y="54603"/>
                  </a:cubicBezTo>
                  <a:cubicBezTo>
                    <a:pt x="52700" y="53782"/>
                    <a:pt x="54876" y="52656"/>
                    <a:pt x="56900" y="51132"/>
                  </a:cubicBezTo>
                  <a:cubicBezTo>
                    <a:pt x="58915" y="49650"/>
                    <a:pt x="60668" y="47889"/>
                    <a:pt x="62124" y="45840"/>
                  </a:cubicBezTo>
                  <a:cubicBezTo>
                    <a:pt x="63580" y="43825"/>
                    <a:pt x="64707" y="41607"/>
                    <a:pt x="65460" y="39228"/>
                  </a:cubicBezTo>
                  <a:cubicBezTo>
                    <a:pt x="66222" y="36815"/>
                    <a:pt x="66620" y="34368"/>
                    <a:pt x="66620" y="31887"/>
                  </a:cubicBezTo>
                  <a:cubicBezTo>
                    <a:pt x="66518" y="28907"/>
                    <a:pt x="65367" y="26460"/>
                    <a:pt x="63148" y="24513"/>
                  </a:cubicBezTo>
                  <a:cubicBezTo>
                    <a:pt x="52463" y="16902"/>
                    <a:pt x="44724" y="24513"/>
                    <a:pt x="36461" y="30262"/>
                  </a:cubicBezTo>
                  <a:cubicBezTo>
                    <a:pt x="33912" y="31820"/>
                    <a:pt x="31990" y="33902"/>
                    <a:pt x="30703" y="36552"/>
                  </a:cubicBezTo>
                  <a:cubicBezTo>
                    <a:pt x="29246" y="40151"/>
                    <a:pt x="26961" y="45510"/>
                    <a:pt x="28552" y="47923"/>
                  </a:cubicBezTo>
                  <a:cubicBezTo>
                    <a:pt x="31558" y="51597"/>
                    <a:pt x="35165" y="54544"/>
                    <a:pt x="39364" y="5675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0" name="Freihandform: Form 39">
              <a:extLst>
                <a:ext uri="{FF2B5EF4-FFF2-40B4-BE49-F238E27FC236}">
                  <a16:creationId xmlns:a16="http://schemas.microsoft.com/office/drawing/2014/main" id="{97A4EABE-652A-49A0-BB65-327353FAAB93}"/>
                </a:ext>
              </a:extLst>
            </p:cNvPr>
            <p:cNvSpPr/>
            <p:nvPr/>
          </p:nvSpPr>
          <p:spPr>
            <a:xfrm>
              <a:off x="7026148" y="4844553"/>
              <a:ext cx="97134" cy="100597"/>
            </a:xfrm>
            <a:custGeom>
              <a:avLst/>
              <a:gdLst>
                <a:gd name="connsiteX0" fmla="*/ 56060 w 97134"/>
                <a:gd name="connsiteY0" fmla="*/ 100444 h 100597"/>
                <a:gd name="connsiteX1" fmla="*/ 51632 w 97134"/>
                <a:gd name="connsiteY1" fmla="*/ 100444 h 100597"/>
                <a:gd name="connsiteX2" fmla="*/ 2515 w 97134"/>
                <a:gd name="connsiteY2" fmla="*/ 32381 h 100597"/>
                <a:gd name="connsiteX3" fmla="*/ 5563 w 97134"/>
                <a:gd name="connsiteY3" fmla="*/ 23085 h 100597"/>
                <a:gd name="connsiteX4" fmla="*/ 10753 w 97134"/>
                <a:gd name="connsiteY4" fmla="*/ 14780 h 100597"/>
                <a:gd name="connsiteX5" fmla="*/ 17798 w 97134"/>
                <a:gd name="connsiteY5" fmla="*/ 8006 h 100597"/>
                <a:gd name="connsiteX6" fmla="*/ 26299 w 97134"/>
                <a:gd name="connsiteY6" fmla="*/ 3138 h 100597"/>
                <a:gd name="connsiteX7" fmla="*/ 35689 w 97134"/>
                <a:gd name="connsiteY7" fmla="*/ 497 h 100597"/>
                <a:gd name="connsiteX8" fmla="*/ 45477 w 97134"/>
                <a:gd name="connsiteY8" fmla="*/ 166 h 100597"/>
                <a:gd name="connsiteX9" fmla="*/ 55035 w 97134"/>
                <a:gd name="connsiteY9" fmla="*/ 2249 h 100597"/>
                <a:gd name="connsiteX10" fmla="*/ 63799 w 97134"/>
                <a:gd name="connsiteY10" fmla="*/ 6584 h 100597"/>
                <a:gd name="connsiteX11" fmla="*/ 82723 w 97134"/>
                <a:gd name="connsiteY11" fmla="*/ 24245 h 100597"/>
                <a:gd name="connsiteX12" fmla="*/ 93832 w 97134"/>
                <a:gd name="connsiteY12" fmla="*/ 47621 h 100597"/>
                <a:gd name="connsiteX13" fmla="*/ 95550 w 97134"/>
                <a:gd name="connsiteY13" fmla="*/ 52219 h 100597"/>
                <a:gd name="connsiteX14" fmla="*/ 96642 w 97134"/>
                <a:gd name="connsiteY14" fmla="*/ 56985 h 100597"/>
                <a:gd name="connsiteX15" fmla="*/ 97108 w 97134"/>
                <a:gd name="connsiteY15" fmla="*/ 61879 h 100597"/>
                <a:gd name="connsiteX16" fmla="*/ 96947 w 97134"/>
                <a:gd name="connsiteY16" fmla="*/ 66773 h 100597"/>
                <a:gd name="connsiteX17" fmla="*/ 96151 w 97134"/>
                <a:gd name="connsiteY17" fmla="*/ 71599 h 100597"/>
                <a:gd name="connsiteX18" fmla="*/ 94729 w 97134"/>
                <a:gd name="connsiteY18" fmla="*/ 76297 h 100597"/>
                <a:gd name="connsiteX19" fmla="*/ 92714 w 97134"/>
                <a:gd name="connsiteY19" fmla="*/ 80759 h 100597"/>
                <a:gd name="connsiteX20" fmla="*/ 90131 w 97134"/>
                <a:gd name="connsiteY20" fmla="*/ 84933 h 100597"/>
                <a:gd name="connsiteX21" fmla="*/ 87024 w 97134"/>
                <a:gd name="connsiteY21" fmla="*/ 88701 h 100597"/>
                <a:gd name="connsiteX22" fmla="*/ 83451 w 97134"/>
                <a:gd name="connsiteY22" fmla="*/ 92037 h 100597"/>
                <a:gd name="connsiteX23" fmla="*/ 79480 w 97134"/>
                <a:gd name="connsiteY23" fmla="*/ 94915 h 100597"/>
                <a:gd name="connsiteX24" fmla="*/ 75145 w 97134"/>
                <a:gd name="connsiteY24" fmla="*/ 97235 h 100597"/>
                <a:gd name="connsiteX25" fmla="*/ 70581 w 97134"/>
                <a:gd name="connsiteY25" fmla="*/ 98954 h 100597"/>
                <a:gd name="connsiteX26" fmla="*/ 65823 w 97134"/>
                <a:gd name="connsiteY26" fmla="*/ 100080 h 100597"/>
                <a:gd name="connsiteX27" fmla="*/ 60929 w 97134"/>
                <a:gd name="connsiteY27" fmla="*/ 100571 h 100597"/>
                <a:gd name="connsiteX28" fmla="*/ 56060 w 97134"/>
                <a:gd name="connsiteY28" fmla="*/ 100444 h 100597"/>
                <a:gd name="connsiteX29" fmla="*/ 78227 w 97134"/>
                <a:gd name="connsiteY29" fmla="*/ 56723 h 100597"/>
                <a:gd name="connsiteX30" fmla="*/ 73062 w 97134"/>
                <a:gd name="connsiteY30" fmla="*/ 38427 h 100597"/>
                <a:gd name="connsiteX31" fmla="*/ 60725 w 97134"/>
                <a:gd name="connsiteY31" fmla="*/ 23974 h 100597"/>
                <a:gd name="connsiteX32" fmla="*/ 54274 w 97134"/>
                <a:gd name="connsiteY32" fmla="*/ 19910 h 100597"/>
                <a:gd name="connsiteX33" fmla="*/ 46865 w 97134"/>
                <a:gd name="connsiteY33" fmla="*/ 18259 h 100597"/>
                <a:gd name="connsiteX34" fmla="*/ 39296 w 97134"/>
                <a:gd name="connsiteY34" fmla="*/ 19250 h 100597"/>
                <a:gd name="connsiteX35" fmla="*/ 32547 w 97134"/>
                <a:gd name="connsiteY35" fmla="*/ 22755 h 100597"/>
                <a:gd name="connsiteX36" fmla="*/ 24614 w 97134"/>
                <a:gd name="connsiteY36" fmla="*/ 30231 h 100597"/>
                <a:gd name="connsiteX37" fmla="*/ 19779 w 97134"/>
                <a:gd name="connsiteY37" fmla="*/ 40018 h 100597"/>
                <a:gd name="connsiteX38" fmla="*/ 18687 w 97134"/>
                <a:gd name="connsiteY38" fmla="*/ 50864 h 100597"/>
                <a:gd name="connsiteX39" fmla="*/ 21464 w 97134"/>
                <a:gd name="connsiteY39" fmla="*/ 61379 h 100597"/>
                <a:gd name="connsiteX40" fmla="*/ 29601 w 97134"/>
                <a:gd name="connsiteY40" fmla="*/ 74113 h 100597"/>
                <a:gd name="connsiteX41" fmla="*/ 43360 w 97134"/>
                <a:gd name="connsiteY41" fmla="*/ 80370 h 100597"/>
                <a:gd name="connsiteX42" fmla="*/ 47763 w 97134"/>
                <a:gd name="connsiteY42" fmla="*/ 80370 h 100597"/>
                <a:gd name="connsiteX43" fmla="*/ 71013 w 97134"/>
                <a:gd name="connsiteY43" fmla="*/ 68754 h 100597"/>
                <a:gd name="connsiteX44" fmla="*/ 78227 w 97134"/>
                <a:gd name="connsiteY44" fmla="*/ 56723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134" h="100597">
                  <a:moveTo>
                    <a:pt x="56060" y="100444"/>
                  </a:moveTo>
                  <a:lnTo>
                    <a:pt x="51632" y="100444"/>
                  </a:lnTo>
                  <a:cubicBezTo>
                    <a:pt x="4369" y="100444"/>
                    <a:pt x="-5520" y="63530"/>
                    <a:pt x="2515" y="32381"/>
                  </a:cubicBezTo>
                  <a:cubicBezTo>
                    <a:pt x="3142" y="29173"/>
                    <a:pt x="4140" y="26057"/>
                    <a:pt x="5563" y="23085"/>
                  </a:cubicBezTo>
                  <a:cubicBezTo>
                    <a:pt x="6952" y="20105"/>
                    <a:pt x="8671" y="17328"/>
                    <a:pt x="10753" y="14780"/>
                  </a:cubicBezTo>
                  <a:cubicBezTo>
                    <a:pt x="12836" y="12240"/>
                    <a:pt x="15182" y="9988"/>
                    <a:pt x="17798" y="8006"/>
                  </a:cubicBezTo>
                  <a:cubicBezTo>
                    <a:pt x="20439" y="6051"/>
                    <a:pt x="23251" y="4433"/>
                    <a:pt x="26299" y="3138"/>
                  </a:cubicBezTo>
                  <a:cubicBezTo>
                    <a:pt x="29304" y="1885"/>
                    <a:pt x="32446" y="996"/>
                    <a:pt x="35689" y="497"/>
                  </a:cubicBezTo>
                  <a:cubicBezTo>
                    <a:pt x="38931" y="-37"/>
                    <a:pt x="42208" y="-130"/>
                    <a:pt x="45477" y="166"/>
                  </a:cubicBezTo>
                  <a:cubicBezTo>
                    <a:pt x="48753" y="463"/>
                    <a:pt x="51928" y="1157"/>
                    <a:pt x="55035" y="2249"/>
                  </a:cubicBezTo>
                  <a:cubicBezTo>
                    <a:pt x="58118" y="3341"/>
                    <a:pt x="61056" y="4798"/>
                    <a:pt x="63799" y="6584"/>
                  </a:cubicBezTo>
                  <a:cubicBezTo>
                    <a:pt x="71208" y="11275"/>
                    <a:pt x="77533" y="17167"/>
                    <a:pt x="82723" y="24245"/>
                  </a:cubicBezTo>
                  <a:cubicBezTo>
                    <a:pt x="87879" y="31357"/>
                    <a:pt x="91622" y="39121"/>
                    <a:pt x="93832" y="47621"/>
                  </a:cubicBezTo>
                  <a:cubicBezTo>
                    <a:pt x="94492" y="49111"/>
                    <a:pt x="95093" y="50635"/>
                    <a:pt x="95550" y="52219"/>
                  </a:cubicBezTo>
                  <a:cubicBezTo>
                    <a:pt x="96016" y="53776"/>
                    <a:pt x="96380" y="55360"/>
                    <a:pt x="96642" y="56985"/>
                  </a:cubicBezTo>
                  <a:cubicBezTo>
                    <a:pt x="96914" y="58602"/>
                    <a:pt x="97074" y="60228"/>
                    <a:pt x="97108" y="61879"/>
                  </a:cubicBezTo>
                  <a:cubicBezTo>
                    <a:pt x="97176" y="63496"/>
                    <a:pt x="97108" y="65155"/>
                    <a:pt x="96947" y="66773"/>
                  </a:cubicBezTo>
                  <a:cubicBezTo>
                    <a:pt x="96778" y="68390"/>
                    <a:pt x="96516" y="70015"/>
                    <a:pt x="96151" y="71599"/>
                  </a:cubicBezTo>
                  <a:cubicBezTo>
                    <a:pt x="95788" y="73190"/>
                    <a:pt x="95288" y="74740"/>
                    <a:pt x="94729" y="76297"/>
                  </a:cubicBezTo>
                  <a:cubicBezTo>
                    <a:pt x="94162" y="77821"/>
                    <a:pt x="93467" y="79311"/>
                    <a:pt x="92714" y="80759"/>
                  </a:cubicBezTo>
                  <a:cubicBezTo>
                    <a:pt x="91952" y="82182"/>
                    <a:pt x="91054" y="83570"/>
                    <a:pt x="90131" y="84933"/>
                  </a:cubicBezTo>
                  <a:cubicBezTo>
                    <a:pt x="89175" y="86254"/>
                    <a:pt x="88142" y="87507"/>
                    <a:pt x="87024" y="88701"/>
                  </a:cubicBezTo>
                  <a:cubicBezTo>
                    <a:pt x="85898" y="89894"/>
                    <a:pt x="84704" y="91012"/>
                    <a:pt x="83451" y="92037"/>
                  </a:cubicBezTo>
                  <a:cubicBezTo>
                    <a:pt x="82189" y="93095"/>
                    <a:pt x="80868" y="94060"/>
                    <a:pt x="79480" y="94915"/>
                  </a:cubicBezTo>
                  <a:cubicBezTo>
                    <a:pt x="78091" y="95779"/>
                    <a:pt x="76635" y="96541"/>
                    <a:pt x="75145" y="97235"/>
                  </a:cubicBezTo>
                  <a:cubicBezTo>
                    <a:pt x="73663" y="97895"/>
                    <a:pt x="72139" y="98488"/>
                    <a:pt x="70581" y="98954"/>
                  </a:cubicBezTo>
                  <a:cubicBezTo>
                    <a:pt x="69032" y="99445"/>
                    <a:pt x="67440" y="99809"/>
                    <a:pt x="65823" y="100080"/>
                  </a:cubicBezTo>
                  <a:cubicBezTo>
                    <a:pt x="64197" y="100342"/>
                    <a:pt x="62580" y="100503"/>
                    <a:pt x="60929" y="100571"/>
                  </a:cubicBezTo>
                  <a:cubicBezTo>
                    <a:pt x="59303" y="100639"/>
                    <a:pt x="57686" y="100571"/>
                    <a:pt x="56060" y="100444"/>
                  </a:cubicBezTo>
                  <a:close/>
                  <a:moveTo>
                    <a:pt x="78227" y="56723"/>
                  </a:moveTo>
                  <a:cubicBezTo>
                    <a:pt x="77829" y="50237"/>
                    <a:pt x="76110" y="44150"/>
                    <a:pt x="73062" y="38427"/>
                  </a:cubicBezTo>
                  <a:cubicBezTo>
                    <a:pt x="69989" y="32712"/>
                    <a:pt x="65891" y="27877"/>
                    <a:pt x="60725" y="23974"/>
                  </a:cubicBezTo>
                  <a:cubicBezTo>
                    <a:pt x="58812" y="22222"/>
                    <a:pt x="56661" y="20867"/>
                    <a:pt x="54274" y="19910"/>
                  </a:cubicBezTo>
                  <a:cubicBezTo>
                    <a:pt x="51894" y="18920"/>
                    <a:pt x="49413" y="18353"/>
                    <a:pt x="46865" y="18259"/>
                  </a:cubicBezTo>
                  <a:cubicBezTo>
                    <a:pt x="44291" y="18158"/>
                    <a:pt x="41776" y="18488"/>
                    <a:pt x="39296" y="19250"/>
                  </a:cubicBezTo>
                  <a:cubicBezTo>
                    <a:pt x="36849" y="20046"/>
                    <a:pt x="34596" y="21197"/>
                    <a:pt x="32547" y="22755"/>
                  </a:cubicBezTo>
                  <a:cubicBezTo>
                    <a:pt x="29440" y="24770"/>
                    <a:pt x="26790" y="27251"/>
                    <a:pt x="24614" y="30231"/>
                  </a:cubicBezTo>
                  <a:cubicBezTo>
                    <a:pt x="22429" y="33203"/>
                    <a:pt x="20804" y="36445"/>
                    <a:pt x="19779" y="40018"/>
                  </a:cubicBezTo>
                  <a:cubicBezTo>
                    <a:pt x="18755" y="43557"/>
                    <a:pt x="18390" y="47164"/>
                    <a:pt x="18687" y="50864"/>
                  </a:cubicBezTo>
                  <a:cubicBezTo>
                    <a:pt x="18983" y="54538"/>
                    <a:pt x="19915" y="58043"/>
                    <a:pt x="21464" y="61379"/>
                  </a:cubicBezTo>
                  <a:cubicBezTo>
                    <a:pt x="22920" y="66442"/>
                    <a:pt x="25672" y="70676"/>
                    <a:pt x="29601" y="74113"/>
                  </a:cubicBezTo>
                  <a:cubicBezTo>
                    <a:pt x="33572" y="77559"/>
                    <a:pt x="38169" y="79642"/>
                    <a:pt x="43360" y="80370"/>
                  </a:cubicBezTo>
                  <a:cubicBezTo>
                    <a:pt x="44816" y="80734"/>
                    <a:pt x="46306" y="80734"/>
                    <a:pt x="47763" y="80370"/>
                  </a:cubicBezTo>
                  <a:cubicBezTo>
                    <a:pt x="55900" y="77288"/>
                    <a:pt x="63638" y="73385"/>
                    <a:pt x="71013" y="68754"/>
                  </a:cubicBezTo>
                  <a:cubicBezTo>
                    <a:pt x="75145" y="65553"/>
                    <a:pt x="76737" y="59136"/>
                    <a:pt x="78227" y="5672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1" name="Freihandform: Form 40">
              <a:extLst>
                <a:ext uri="{FF2B5EF4-FFF2-40B4-BE49-F238E27FC236}">
                  <a16:creationId xmlns:a16="http://schemas.microsoft.com/office/drawing/2014/main" id="{7B7A3E74-8910-4A3C-8F1A-7048E722DCAF}"/>
                </a:ext>
              </a:extLst>
            </p:cNvPr>
            <p:cNvSpPr/>
            <p:nvPr/>
          </p:nvSpPr>
          <p:spPr>
            <a:xfrm>
              <a:off x="7842636" y="4013215"/>
              <a:ext cx="76390" cy="92505"/>
            </a:xfrm>
            <a:custGeom>
              <a:avLst/>
              <a:gdLst>
                <a:gd name="connsiteX0" fmla="*/ 73443 w 76390"/>
                <a:gd name="connsiteY0" fmla="*/ 29565 h 92505"/>
                <a:gd name="connsiteX1" fmla="*/ 69803 w 76390"/>
                <a:gd name="connsiteY1" fmla="*/ 49808 h 92505"/>
                <a:gd name="connsiteX2" fmla="*/ 75196 w 76390"/>
                <a:gd name="connsiteY2" fmla="*/ 69654 h 92505"/>
                <a:gd name="connsiteX3" fmla="*/ 55417 w 76390"/>
                <a:gd name="connsiteY3" fmla="*/ 92505 h 92505"/>
                <a:gd name="connsiteX4" fmla="*/ 38347 w 76390"/>
                <a:gd name="connsiteY4" fmla="*/ 89296 h 92505"/>
                <a:gd name="connsiteX5" fmla="*/ 22938 w 76390"/>
                <a:gd name="connsiteY5" fmla="*/ 81295 h 92505"/>
                <a:gd name="connsiteX6" fmla="*/ 10466 w 76390"/>
                <a:gd name="connsiteY6" fmla="*/ 69188 h 92505"/>
                <a:gd name="connsiteX7" fmla="*/ 1999 w 76390"/>
                <a:gd name="connsiteY7" fmla="*/ 54008 h 92505"/>
                <a:gd name="connsiteX8" fmla="*/ 906 w 76390"/>
                <a:gd name="connsiteY8" fmla="*/ 34560 h 92505"/>
                <a:gd name="connsiteX9" fmla="*/ 10305 w 76390"/>
                <a:gd name="connsiteY9" fmla="*/ 17526 h 92505"/>
                <a:gd name="connsiteX10" fmla="*/ 27730 w 76390"/>
                <a:gd name="connsiteY10" fmla="*/ 4699 h 92505"/>
                <a:gd name="connsiteX11" fmla="*/ 48863 w 76390"/>
                <a:gd name="connsiteY11" fmla="*/ 0 h 92505"/>
                <a:gd name="connsiteX12" fmla="*/ 73443 w 76390"/>
                <a:gd name="connsiteY12" fmla="*/ 29565 h 92505"/>
                <a:gd name="connsiteX13" fmla="*/ 47941 w 76390"/>
                <a:gd name="connsiteY13" fmla="*/ 33307 h 92505"/>
                <a:gd name="connsiteX14" fmla="*/ 34580 w 76390"/>
                <a:gd name="connsiteY14" fmla="*/ 30886 h 92505"/>
                <a:gd name="connsiteX15" fmla="*/ 25909 w 76390"/>
                <a:gd name="connsiteY15" fmla="*/ 39191 h 92505"/>
                <a:gd name="connsiteX16" fmla="*/ 24098 w 76390"/>
                <a:gd name="connsiteY16" fmla="*/ 44085 h 92505"/>
                <a:gd name="connsiteX17" fmla="*/ 24292 w 76390"/>
                <a:gd name="connsiteY17" fmla="*/ 49309 h 92505"/>
                <a:gd name="connsiteX18" fmla="*/ 26477 w 76390"/>
                <a:gd name="connsiteY18" fmla="*/ 54076 h 92505"/>
                <a:gd name="connsiteX19" fmla="*/ 30312 w 76390"/>
                <a:gd name="connsiteY19" fmla="*/ 57615 h 92505"/>
                <a:gd name="connsiteX20" fmla="*/ 45392 w 76390"/>
                <a:gd name="connsiteY20" fmla="*/ 48682 h 92505"/>
                <a:gd name="connsiteX21" fmla="*/ 47941 w 76390"/>
                <a:gd name="connsiteY21" fmla="*/ 33832 h 9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390" h="92505">
                  <a:moveTo>
                    <a:pt x="73443" y="29565"/>
                  </a:moveTo>
                  <a:cubicBezTo>
                    <a:pt x="70726" y="36017"/>
                    <a:pt x="69506" y="42764"/>
                    <a:pt x="69803" y="49808"/>
                  </a:cubicBezTo>
                  <a:cubicBezTo>
                    <a:pt x="70099" y="56819"/>
                    <a:pt x="71919" y="63431"/>
                    <a:pt x="75196" y="69654"/>
                  </a:cubicBezTo>
                  <a:cubicBezTo>
                    <a:pt x="80386" y="79543"/>
                    <a:pt x="67720" y="92370"/>
                    <a:pt x="55417" y="92505"/>
                  </a:cubicBezTo>
                  <a:cubicBezTo>
                    <a:pt x="49558" y="92268"/>
                    <a:pt x="43877" y="91210"/>
                    <a:pt x="38347" y="89296"/>
                  </a:cubicBezTo>
                  <a:cubicBezTo>
                    <a:pt x="32827" y="87375"/>
                    <a:pt x="27671" y="84733"/>
                    <a:pt x="22938" y="81295"/>
                  </a:cubicBezTo>
                  <a:cubicBezTo>
                    <a:pt x="18171" y="77884"/>
                    <a:pt x="14039" y="73853"/>
                    <a:pt x="10466" y="69188"/>
                  </a:cubicBezTo>
                  <a:cubicBezTo>
                    <a:pt x="6893" y="64557"/>
                    <a:pt x="4082" y="59494"/>
                    <a:pt x="1999" y="54008"/>
                  </a:cubicBezTo>
                  <a:cubicBezTo>
                    <a:pt x="-211" y="47658"/>
                    <a:pt x="-609" y="41173"/>
                    <a:pt x="906" y="34560"/>
                  </a:cubicBezTo>
                  <a:cubicBezTo>
                    <a:pt x="2397" y="27982"/>
                    <a:pt x="5504" y="22292"/>
                    <a:pt x="10305" y="17526"/>
                  </a:cubicBezTo>
                  <a:cubicBezTo>
                    <a:pt x="15199" y="12006"/>
                    <a:pt x="21016" y="7738"/>
                    <a:pt x="27730" y="4699"/>
                  </a:cubicBezTo>
                  <a:cubicBezTo>
                    <a:pt x="34444" y="1617"/>
                    <a:pt x="41489" y="68"/>
                    <a:pt x="48863" y="0"/>
                  </a:cubicBezTo>
                  <a:cubicBezTo>
                    <a:pt x="66230" y="398"/>
                    <a:pt x="75594" y="10448"/>
                    <a:pt x="73443" y="29565"/>
                  </a:cubicBezTo>
                  <a:close/>
                  <a:moveTo>
                    <a:pt x="47941" y="33307"/>
                  </a:moveTo>
                  <a:cubicBezTo>
                    <a:pt x="43639" y="31648"/>
                    <a:pt x="39177" y="30827"/>
                    <a:pt x="34580" y="30886"/>
                  </a:cubicBezTo>
                  <a:cubicBezTo>
                    <a:pt x="31235" y="30886"/>
                    <a:pt x="27900" y="35686"/>
                    <a:pt x="25909" y="39191"/>
                  </a:cubicBezTo>
                  <a:cubicBezTo>
                    <a:pt x="24987" y="40682"/>
                    <a:pt x="24360" y="42333"/>
                    <a:pt x="24098" y="44085"/>
                  </a:cubicBezTo>
                  <a:cubicBezTo>
                    <a:pt x="23793" y="45838"/>
                    <a:pt x="23860" y="47590"/>
                    <a:pt x="24292" y="49309"/>
                  </a:cubicBezTo>
                  <a:cubicBezTo>
                    <a:pt x="24690" y="51062"/>
                    <a:pt x="25419" y="52653"/>
                    <a:pt x="26477" y="54076"/>
                  </a:cubicBezTo>
                  <a:cubicBezTo>
                    <a:pt x="27502" y="55532"/>
                    <a:pt x="28788" y="56683"/>
                    <a:pt x="30312" y="57615"/>
                  </a:cubicBezTo>
                  <a:cubicBezTo>
                    <a:pt x="35240" y="61645"/>
                    <a:pt x="42750" y="57615"/>
                    <a:pt x="45392" y="48682"/>
                  </a:cubicBezTo>
                  <a:cubicBezTo>
                    <a:pt x="46222" y="44644"/>
                    <a:pt x="46620" y="40512"/>
                    <a:pt x="47941" y="338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2" name="Freihandform: Form 41">
              <a:extLst>
                <a:ext uri="{FF2B5EF4-FFF2-40B4-BE49-F238E27FC236}">
                  <a16:creationId xmlns:a16="http://schemas.microsoft.com/office/drawing/2014/main" id="{593722B7-F739-4023-82D9-3A9451453F38}"/>
                </a:ext>
              </a:extLst>
            </p:cNvPr>
            <p:cNvSpPr/>
            <p:nvPr/>
          </p:nvSpPr>
          <p:spPr>
            <a:xfrm>
              <a:off x="7756318" y="4987679"/>
              <a:ext cx="77549" cy="79539"/>
            </a:xfrm>
            <a:custGeom>
              <a:avLst/>
              <a:gdLst>
                <a:gd name="connsiteX0" fmla="*/ 38777 w 77549"/>
                <a:gd name="connsiteY0" fmla="*/ 79354 h 79539"/>
                <a:gd name="connsiteX1" fmla="*/ 74 w 77549"/>
                <a:gd name="connsiteY1" fmla="*/ 45387 h 79539"/>
                <a:gd name="connsiteX2" fmla="*/ 40132 w 77549"/>
                <a:gd name="connsiteY2" fmla="*/ 74 h 79539"/>
                <a:gd name="connsiteX3" fmla="*/ 77369 w 77549"/>
                <a:gd name="connsiteY3" fmla="*/ 35896 h 79539"/>
                <a:gd name="connsiteX4" fmla="*/ 38777 w 77549"/>
                <a:gd name="connsiteY4" fmla="*/ 79354 h 79539"/>
                <a:gd name="connsiteX5" fmla="*/ 37718 w 77549"/>
                <a:gd name="connsiteY5" fmla="*/ 50746 h 79539"/>
                <a:gd name="connsiteX6" fmla="*/ 53628 w 77549"/>
                <a:gd name="connsiteY6" fmla="*/ 39104 h 79539"/>
                <a:gd name="connsiteX7" fmla="*/ 55347 w 77549"/>
                <a:gd name="connsiteY7" fmla="*/ 31628 h 79539"/>
                <a:gd name="connsiteX8" fmla="*/ 46550 w 77549"/>
                <a:gd name="connsiteY8" fmla="*/ 24153 h 79539"/>
                <a:gd name="connsiteX9" fmla="*/ 40233 w 77549"/>
                <a:gd name="connsiteY9" fmla="*/ 23628 h 79539"/>
                <a:gd name="connsiteX10" fmla="*/ 34247 w 77549"/>
                <a:gd name="connsiteY10" fmla="*/ 25575 h 79539"/>
                <a:gd name="connsiteX11" fmla="*/ 29446 w 77549"/>
                <a:gd name="connsiteY11" fmla="*/ 29707 h 79539"/>
                <a:gd name="connsiteX12" fmla="*/ 26635 w 77549"/>
                <a:gd name="connsiteY12" fmla="*/ 35362 h 79539"/>
                <a:gd name="connsiteX13" fmla="*/ 28921 w 77549"/>
                <a:gd name="connsiteY13" fmla="*/ 46741 h 79539"/>
                <a:gd name="connsiteX14" fmla="*/ 37718 w 77549"/>
                <a:gd name="connsiteY14" fmla="*/ 50746 h 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49" h="79539">
                  <a:moveTo>
                    <a:pt x="38777" y="79354"/>
                  </a:moveTo>
                  <a:cubicBezTo>
                    <a:pt x="16085" y="78423"/>
                    <a:pt x="-1281" y="63708"/>
                    <a:pt x="74" y="45387"/>
                  </a:cubicBezTo>
                  <a:cubicBezTo>
                    <a:pt x="870" y="22662"/>
                    <a:pt x="22368" y="-1510"/>
                    <a:pt x="40132" y="74"/>
                  </a:cubicBezTo>
                  <a:cubicBezTo>
                    <a:pt x="62154" y="2097"/>
                    <a:pt x="79520" y="17870"/>
                    <a:pt x="77369" y="35896"/>
                  </a:cubicBezTo>
                  <a:cubicBezTo>
                    <a:pt x="74431" y="64800"/>
                    <a:pt x="62552" y="81505"/>
                    <a:pt x="38777" y="79354"/>
                  </a:cubicBezTo>
                  <a:close/>
                  <a:moveTo>
                    <a:pt x="37718" y="50746"/>
                  </a:moveTo>
                  <a:cubicBezTo>
                    <a:pt x="43239" y="47207"/>
                    <a:pt x="48530" y="43304"/>
                    <a:pt x="53628" y="39104"/>
                  </a:cubicBezTo>
                  <a:cubicBezTo>
                    <a:pt x="55473" y="36920"/>
                    <a:pt x="56075" y="34439"/>
                    <a:pt x="55347" y="31628"/>
                  </a:cubicBezTo>
                  <a:cubicBezTo>
                    <a:pt x="53298" y="28123"/>
                    <a:pt x="50351" y="25609"/>
                    <a:pt x="46550" y="24153"/>
                  </a:cubicBezTo>
                  <a:cubicBezTo>
                    <a:pt x="44466" y="23560"/>
                    <a:pt x="42375" y="23391"/>
                    <a:pt x="40233" y="23628"/>
                  </a:cubicBezTo>
                  <a:cubicBezTo>
                    <a:pt x="38116" y="23890"/>
                    <a:pt x="36093" y="24517"/>
                    <a:pt x="34247" y="25575"/>
                  </a:cubicBezTo>
                  <a:cubicBezTo>
                    <a:pt x="32359" y="26633"/>
                    <a:pt x="30767" y="28022"/>
                    <a:pt x="29446" y="29707"/>
                  </a:cubicBezTo>
                  <a:cubicBezTo>
                    <a:pt x="28125" y="31434"/>
                    <a:pt x="27202" y="33313"/>
                    <a:pt x="26635" y="35362"/>
                  </a:cubicBezTo>
                  <a:cubicBezTo>
                    <a:pt x="25941" y="39468"/>
                    <a:pt x="26703" y="43236"/>
                    <a:pt x="28921" y="46741"/>
                  </a:cubicBezTo>
                  <a:cubicBezTo>
                    <a:pt x="29979" y="48595"/>
                    <a:pt x="33713" y="48595"/>
                    <a:pt x="37718" y="5074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3" name="Freihandform: Form 42">
              <a:extLst>
                <a:ext uri="{FF2B5EF4-FFF2-40B4-BE49-F238E27FC236}">
                  <a16:creationId xmlns:a16="http://schemas.microsoft.com/office/drawing/2014/main" id="{43ADD3E1-D6F0-4510-8F44-B6C26D28565D}"/>
                </a:ext>
              </a:extLst>
            </p:cNvPr>
            <p:cNvSpPr/>
            <p:nvPr/>
          </p:nvSpPr>
          <p:spPr>
            <a:xfrm>
              <a:off x="7897918" y="4749635"/>
              <a:ext cx="70983" cy="84702"/>
            </a:xfrm>
            <a:custGeom>
              <a:avLst/>
              <a:gdLst>
                <a:gd name="connsiteX0" fmla="*/ 0 w 70983"/>
                <a:gd name="connsiteY0" fmla="*/ 25431 h 84702"/>
                <a:gd name="connsiteX1" fmla="*/ 3505 w 70983"/>
                <a:gd name="connsiteY1" fmla="*/ 15118 h 84702"/>
                <a:gd name="connsiteX2" fmla="*/ 10516 w 70983"/>
                <a:gd name="connsiteY2" fmla="*/ 6745 h 84702"/>
                <a:gd name="connsiteX3" fmla="*/ 20041 w 70983"/>
                <a:gd name="connsiteY3" fmla="*/ 1487 h 84702"/>
                <a:gd name="connsiteX4" fmla="*/ 30862 w 70983"/>
                <a:gd name="connsiteY4" fmla="*/ 31 h 84702"/>
                <a:gd name="connsiteX5" fmla="*/ 41573 w 70983"/>
                <a:gd name="connsiteY5" fmla="*/ 2021 h 84702"/>
                <a:gd name="connsiteX6" fmla="*/ 51132 w 70983"/>
                <a:gd name="connsiteY6" fmla="*/ 7245 h 84702"/>
                <a:gd name="connsiteX7" fmla="*/ 58643 w 70983"/>
                <a:gd name="connsiteY7" fmla="*/ 15178 h 84702"/>
                <a:gd name="connsiteX8" fmla="*/ 63308 w 70983"/>
                <a:gd name="connsiteY8" fmla="*/ 25033 h 84702"/>
                <a:gd name="connsiteX9" fmla="*/ 69557 w 70983"/>
                <a:gd name="connsiteY9" fmla="*/ 50305 h 84702"/>
                <a:gd name="connsiteX10" fmla="*/ 70784 w 70983"/>
                <a:gd name="connsiteY10" fmla="*/ 55597 h 84702"/>
                <a:gd name="connsiteX11" fmla="*/ 70877 w 70983"/>
                <a:gd name="connsiteY11" fmla="*/ 61016 h 84702"/>
                <a:gd name="connsiteX12" fmla="*/ 69819 w 70983"/>
                <a:gd name="connsiteY12" fmla="*/ 66307 h 84702"/>
                <a:gd name="connsiteX13" fmla="*/ 67702 w 70983"/>
                <a:gd name="connsiteY13" fmla="*/ 71302 h 84702"/>
                <a:gd name="connsiteX14" fmla="*/ 64595 w 70983"/>
                <a:gd name="connsiteY14" fmla="*/ 75739 h 84702"/>
                <a:gd name="connsiteX15" fmla="*/ 60624 w 70983"/>
                <a:gd name="connsiteY15" fmla="*/ 79439 h 84702"/>
                <a:gd name="connsiteX16" fmla="*/ 55993 w 70983"/>
                <a:gd name="connsiteY16" fmla="*/ 82216 h 84702"/>
                <a:gd name="connsiteX17" fmla="*/ 50870 w 70983"/>
                <a:gd name="connsiteY17" fmla="*/ 84002 h 84702"/>
                <a:gd name="connsiteX18" fmla="*/ 40092 w 70983"/>
                <a:gd name="connsiteY18" fmla="*/ 84434 h 84702"/>
                <a:gd name="connsiteX19" fmla="*/ 29804 w 70983"/>
                <a:gd name="connsiteY19" fmla="*/ 81157 h 84702"/>
                <a:gd name="connsiteX20" fmla="*/ 21202 w 70983"/>
                <a:gd name="connsiteY20" fmla="*/ 74613 h 84702"/>
                <a:gd name="connsiteX21" fmla="*/ 15351 w 70983"/>
                <a:gd name="connsiteY21" fmla="*/ 65553 h 84702"/>
                <a:gd name="connsiteX22" fmla="*/ 0 w 70983"/>
                <a:gd name="connsiteY22" fmla="*/ 25431 h 84702"/>
                <a:gd name="connsiteX23" fmla="*/ 25765 w 70983"/>
                <a:gd name="connsiteY23" fmla="*/ 35718 h 84702"/>
                <a:gd name="connsiteX24" fmla="*/ 37247 w 70983"/>
                <a:gd name="connsiteY24" fmla="*/ 44286 h 84702"/>
                <a:gd name="connsiteX25" fmla="*/ 41150 w 70983"/>
                <a:gd name="connsiteY25" fmla="*/ 37343 h 84702"/>
                <a:gd name="connsiteX26" fmla="*/ 34732 w 70983"/>
                <a:gd name="connsiteY26" fmla="*/ 27717 h 8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983" h="84702">
                  <a:moveTo>
                    <a:pt x="0" y="25431"/>
                  </a:moveTo>
                  <a:cubicBezTo>
                    <a:pt x="534" y="21799"/>
                    <a:pt x="1685" y="18327"/>
                    <a:pt x="3505" y="15118"/>
                  </a:cubicBezTo>
                  <a:cubicBezTo>
                    <a:pt x="5326" y="11910"/>
                    <a:pt x="7671" y="9099"/>
                    <a:pt x="10516" y="6745"/>
                  </a:cubicBezTo>
                  <a:cubicBezTo>
                    <a:pt x="13361" y="4400"/>
                    <a:pt x="16536" y="2647"/>
                    <a:pt x="20041" y="1487"/>
                  </a:cubicBezTo>
                  <a:cubicBezTo>
                    <a:pt x="23547" y="328"/>
                    <a:pt x="27154" y="-130"/>
                    <a:pt x="30862" y="31"/>
                  </a:cubicBezTo>
                  <a:cubicBezTo>
                    <a:pt x="34528" y="133"/>
                    <a:pt x="38101" y="793"/>
                    <a:pt x="41573" y="2021"/>
                  </a:cubicBezTo>
                  <a:cubicBezTo>
                    <a:pt x="45053" y="3240"/>
                    <a:pt x="48228" y="4993"/>
                    <a:pt x="51132" y="7245"/>
                  </a:cubicBezTo>
                  <a:cubicBezTo>
                    <a:pt x="54045" y="9497"/>
                    <a:pt x="56560" y="12138"/>
                    <a:pt x="58643" y="15178"/>
                  </a:cubicBezTo>
                  <a:cubicBezTo>
                    <a:pt x="60692" y="18226"/>
                    <a:pt x="62250" y="21494"/>
                    <a:pt x="63308" y="25033"/>
                  </a:cubicBezTo>
                  <a:cubicBezTo>
                    <a:pt x="66347" y="33203"/>
                    <a:pt x="68431" y="41636"/>
                    <a:pt x="69557" y="50305"/>
                  </a:cubicBezTo>
                  <a:cubicBezTo>
                    <a:pt x="70149" y="52024"/>
                    <a:pt x="70547" y="53777"/>
                    <a:pt x="70784" y="55597"/>
                  </a:cubicBezTo>
                  <a:cubicBezTo>
                    <a:pt x="71013" y="57383"/>
                    <a:pt x="71047" y="59204"/>
                    <a:pt x="70877" y="61016"/>
                  </a:cubicBezTo>
                  <a:cubicBezTo>
                    <a:pt x="70717" y="62802"/>
                    <a:pt x="70352" y="64588"/>
                    <a:pt x="69819" y="66307"/>
                  </a:cubicBezTo>
                  <a:cubicBezTo>
                    <a:pt x="69294" y="68060"/>
                    <a:pt x="68600" y="69719"/>
                    <a:pt x="67702" y="71302"/>
                  </a:cubicBezTo>
                  <a:cubicBezTo>
                    <a:pt x="66847" y="72894"/>
                    <a:pt x="65789" y="74384"/>
                    <a:pt x="64595" y="75739"/>
                  </a:cubicBezTo>
                  <a:cubicBezTo>
                    <a:pt x="63409" y="77127"/>
                    <a:pt x="62080" y="78347"/>
                    <a:pt x="60624" y="79439"/>
                  </a:cubicBezTo>
                  <a:cubicBezTo>
                    <a:pt x="59201" y="80531"/>
                    <a:pt x="57652" y="81462"/>
                    <a:pt x="55993" y="82216"/>
                  </a:cubicBezTo>
                  <a:cubicBezTo>
                    <a:pt x="54341" y="83012"/>
                    <a:pt x="52657" y="83579"/>
                    <a:pt x="50870" y="84002"/>
                  </a:cubicBezTo>
                  <a:cubicBezTo>
                    <a:pt x="47297" y="84764"/>
                    <a:pt x="43724" y="84900"/>
                    <a:pt x="40092" y="84434"/>
                  </a:cubicBezTo>
                  <a:cubicBezTo>
                    <a:pt x="36484" y="83943"/>
                    <a:pt x="33047" y="82851"/>
                    <a:pt x="29804" y="81157"/>
                  </a:cubicBezTo>
                  <a:cubicBezTo>
                    <a:pt x="26561" y="79473"/>
                    <a:pt x="23682" y="77288"/>
                    <a:pt x="21202" y="74613"/>
                  </a:cubicBezTo>
                  <a:cubicBezTo>
                    <a:pt x="18721" y="71937"/>
                    <a:pt x="16773" y="68923"/>
                    <a:pt x="15351" y="65553"/>
                  </a:cubicBezTo>
                  <a:cubicBezTo>
                    <a:pt x="9890" y="52456"/>
                    <a:pt x="5063" y="38791"/>
                    <a:pt x="0" y="25431"/>
                  </a:cubicBezTo>
                  <a:close/>
                  <a:moveTo>
                    <a:pt x="25765" y="35718"/>
                  </a:moveTo>
                  <a:lnTo>
                    <a:pt x="37247" y="44286"/>
                  </a:lnTo>
                  <a:cubicBezTo>
                    <a:pt x="38601" y="41873"/>
                    <a:pt x="41675" y="39062"/>
                    <a:pt x="41150" y="37343"/>
                  </a:cubicBezTo>
                  <a:cubicBezTo>
                    <a:pt x="39524" y="33770"/>
                    <a:pt x="37407" y="30561"/>
                    <a:pt x="34732" y="277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4" name="Freihandform: Form 43">
              <a:extLst>
                <a:ext uri="{FF2B5EF4-FFF2-40B4-BE49-F238E27FC236}">
                  <a16:creationId xmlns:a16="http://schemas.microsoft.com/office/drawing/2014/main" id="{B4FDE200-68D1-444B-BD81-04BB1A56961B}"/>
                </a:ext>
              </a:extLst>
            </p:cNvPr>
            <p:cNvSpPr/>
            <p:nvPr/>
          </p:nvSpPr>
          <p:spPr>
            <a:xfrm>
              <a:off x="7381300" y="4024516"/>
              <a:ext cx="82523" cy="77880"/>
            </a:xfrm>
            <a:custGeom>
              <a:avLst/>
              <a:gdLst>
                <a:gd name="connsiteX0" fmla="*/ 82523 w 82523"/>
                <a:gd name="connsiteY0" fmla="*/ 30803 h 77880"/>
                <a:gd name="connsiteX1" fmla="*/ 79577 w 82523"/>
                <a:gd name="connsiteY1" fmla="*/ 45746 h 77880"/>
                <a:gd name="connsiteX2" fmla="*/ 72498 w 82523"/>
                <a:gd name="connsiteY2" fmla="*/ 59208 h 77880"/>
                <a:gd name="connsiteX3" fmla="*/ 61813 w 82523"/>
                <a:gd name="connsiteY3" fmla="*/ 70020 h 77880"/>
                <a:gd name="connsiteX4" fmla="*/ 48452 w 82523"/>
                <a:gd name="connsiteY4" fmla="*/ 77335 h 77880"/>
                <a:gd name="connsiteX5" fmla="*/ 34363 w 82523"/>
                <a:gd name="connsiteY5" fmla="*/ 77335 h 77880"/>
                <a:gd name="connsiteX6" fmla="*/ 20900 w 82523"/>
                <a:gd name="connsiteY6" fmla="*/ 73102 h 77880"/>
                <a:gd name="connsiteX7" fmla="*/ 9326 w 82523"/>
                <a:gd name="connsiteY7" fmla="*/ 65059 h 77880"/>
                <a:gd name="connsiteX8" fmla="*/ 665 w 82523"/>
                <a:gd name="connsiteY8" fmla="*/ 53950 h 77880"/>
                <a:gd name="connsiteX9" fmla="*/ 334 w 82523"/>
                <a:gd name="connsiteY9" fmla="*/ 40988 h 77880"/>
                <a:gd name="connsiteX10" fmla="*/ 3806 w 82523"/>
                <a:gd name="connsiteY10" fmla="*/ 28483 h 77880"/>
                <a:gd name="connsiteX11" fmla="*/ 10816 w 82523"/>
                <a:gd name="connsiteY11" fmla="*/ 17536 h 77880"/>
                <a:gd name="connsiteX12" fmla="*/ 20706 w 82523"/>
                <a:gd name="connsiteY12" fmla="*/ 9171 h 77880"/>
                <a:gd name="connsiteX13" fmla="*/ 49807 w 82523"/>
                <a:gd name="connsiteY13" fmla="*/ 476 h 77880"/>
                <a:gd name="connsiteX14" fmla="*/ 82523 w 82523"/>
                <a:gd name="connsiteY14" fmla="*/ 30803 h 77880"/>
                <a:gd name="connsiteX15" fmla="*/ 63303 w 82523"/>
                <a:gd name="connsiteY15" fmla="*/ 39236 h 77880"/>
                <a:gd name="connsiteX16" fmla="*/ 33110 w 82523"/>
                <a:gd name="connsiteY16" fmla="*/ 24385 h 77880"/>
                <a:gd name="connsiteX17" fmla="*/ 27522 w 82523"/>
                <a:gd name="connsiteY17" fmla="*/ 38965 h 77880"/>
                <a:gd name="connsiteX18" fmla="*/ 32543 w 82523"/>
                <a:gd name="connsiteY18" fmla="*/ 45188 h 77880"/>
                <a:gd name="connsiteX19" fmla="*/ 39918 w 82523"/>
                <a:gd name="connsiteY19" fmla="*/ 48193 h 77880"/>
                <a:gd name="connsiteX20" fmla="*/ 63303 w 82523"/>
                <a:gd name="connsiteY20" fmla="*/ 39236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23" h="77880">
                  <a:moveTo>
                    <a:pt x="82523" y="30803"/>
                  </a:moveTo>
                  <a:cubicBezTo>
                    <a:pt x="82286" y="35925"/>
                    <a:pt x="81295" y="40920"/>
                    <a:pt x="79577" y="45746"/>
                  </a:cubicBezTo>
                  <a:cubicBezTo>
                    <a:pt x="77892" y="50581"/>
                    <a:pt x="75513" y="55076"/>
                    <a:pt x="72498" y="59208"/>
                  </a:cubicBezTo>
                  <a:cubicBezTo>
                    <a:pt x="69459" y="63340"/>
                    <a:pt x="65886" y="66947"/>
                    <a:pt x="61813" y="70020"/>
                  </a:cubicBezTo>
                  <a:cubicBezTo>
                    <a:pt x="57715" y="73135"/>
                    <a:pt x="53287" y="75548"/>
                    <a:pt x="48452" y="77335"/>
                  </a:cubicBezTo>
                  <a:cubicBezTo>
                    <a:pt x="43761" y="78063"/>
                    <a:pt x="39062" y="78063"/>
                    <a:pt x="34363" y="77335"/>
                  </a:cubicBezTo>
                  <a:cubicBezTo>
                    <a:pt x="29672" y="76607"/>
                    <a:pt x="25202" y="75218"/>
                    <a:pt x="20900" y="73102"/>
                  </a:cubicBezTo>
                  <a:cubicBezTo>
                    <a:pt x="16633" y="71019"/>
                    <a:pt x="12798" y="68335"/>
                    <a:pt x="9326" y="65059"/>
                  </a:cubicBezTo>
                  <a:cubicBezTo>
                    <a:pt x="5889" y="61824"/>
                    <a:pt x="2976" y="58082"/>
                    <a:pt x="665" y="53950"/>
                  </a:cubicBezTo>
                  <a:cubicBezTo>
                    <a:pt x="-98" y="49649"/>
                    <a:pt x="-199" y="45315"/>
                    <a:pt x="334" y="40988"/>
                  </a:cubicBezTo>
                  <a:cubicBezTo>
                    <a:pt x="859" y="36620"/>
                    <a:pt x="2019" y="32454"/>
                    <a:pt x="3806" y="28483"/>
                  </a:cubicBezTo>
                  <a:cubicBezTo>
                    <a:pt x="5592" y="24487"/>
                    <a:pt x="7937" y="20846"/>
                    <a:pt x="10816" y="17536"/>
                  </a:cubicBezTo>
                  <a:cubicBezTo>
                    <a:pt x="13695" y="14259"/>
                    <a:pt x="16972" y="11449"/>
                    <a:pt x="20706" y="9171"/>
                  </a:cubicBezTo>
                  <a:cubicBezTo>
                    <a:pt x="29901" y="4608"/>
                    <a:pt x="39621" y="1729"/>
                    <a:pt x="49807" y="476"/>
                  </a:cubicBezTo>
                  <a:cubicBezTo>
                    <a:pt x="71304" y="-2470"/>
                    <a:pt x="82253" y="8341"/>
                    <a:pt x="82523" y="30803"/>
                  </a:cubicBezTo>
                  <a:close/>
                  <a:moveTo>
                    <a:pt x="63303" y="39236"/>
                  </a:moveTo>
                  <a:cubicBezTo>
                    <a:pt x="48748" y="18527"/>
                    <a:pt x="43398" y="15851"/>
                    <a:pt x="33110" y="24385"/>
                  </a:cubicBezTo>
                  <a:cubicBezTo>
                    <a:pt x="28876" y="28356"/>
                    <a:pt x="26988" y="33216"/>
                    <a:pt x="27522" y="38965"/>
                  </a:cubicBezTo>
                  <a:cubicBezTo>
                    <a:pt x="28639" y="41479"/>
                    <a:pt x="30333" y="43537"/>
                    <a:pt x="32543" y="45188"/>
                  </a:cubicBezTo>
                  <a:cubicBezTo>
                    <a:pt x="34727" y="46805"/>
                    <a:pt x="37208" y="47829"/>
                    <a:pt x="39918" y="48193"/>
                  </a:cubicBezTo>
                  <a:cubicBezTo>
                    <a:pt x="48088" y="46212"/>
                    <a:pt x="55894" y="43232"/>
                    <a:pt x="63303" y="3923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5" name="Freihandform: Form 44">
              <a:extLst>
                <a:ext uri="{FF2B5EF4-FFF2-40B4-BE49-F238E27FC236}">
                  <a16:creationId xmlns:a16="http://schemas.microsoft.com/office/drawing/2014/main" id="{75F0DFE5-F66E-4D6A-ABAF-347BA1D701E8}"/>
                </a:ext>
              </a:extLst>
            </p:cNvPr>
            <p:cNvSpPr/>
            <p:nvPr/>
          </p:nvSpPr>
          <p:spPr>
            <a:xfrm>
              <a:off x="6337835" y="5373074"/>
              <a:ext cx="82465" cy="78191"/>
            </a:xfrm>
            <a:custGeom>
              <a:avLst/>
              <a:gdLst>
                <a:gd name="connsiteX0" fmla="*/ 82466 w 82465"/>
                <a:gd name="connsiteY0" fmla="*/ 30961 h 78191"/>
                <a:gd name="connsiteX1" fmla="*/ 79654 w 82465"/>
                <a:gd name="connsiteY1" fmla="*/ 45946 h 78191"/>
                <a:gd name="connsiteX2" fmla="*/ 72576 w 82465"/>
                <a:gd name="connsiteY2" fmla="*/ 59476 h 78191"/>
                <a:gd name="connsiteX3" fmla="*/ 61925 w 82465"/>
                <a:gd name="connsiteY3" fmla="*/ 70322 h 78191"/>
                <a:gd name="connsiteX4" fmla="*/ 48564 w 82465"/>
                <a:gd name="connsiteY4" fmla="*/ 77628 h 78191"/>
                <a:gd name="connsiteX5" fmla="*/ 34441 w 82465"/>
                <a:gd name="connsiteY5" fmla="*/ 77662 h 78191"/>
                <a:gd name="connsiteX6" fmla="*/ 20978 w 82465"/>
                <a:gd name="connsiteY6" fmla="*/ 73463 h 78191"/>
                <a:gd name="connsiteX7" fmla="*/ 9370 w 82465"/>
                <a:gd name="connsiteY7" fmla="*/ 65394 h 78191"/>
                <a:gd name="connsiteX8" fmla="*/ 734 w 82465"/>
                <a:gd name="connsiteY8" fmla="*/ 54243 h 78191"/>
                <a:gd name="connsiteX9" fmla="*/ 302 w 82465"/>
                <a:gd name="connsiteY9" fmla="*/ 41180 h 78191"/>
                <a:gd name="connsiteX10" fmla="*/ 3748 w 82465"/>
                <a:gd name="connsiteY10" fmla="*/ 28581 h 78191"/>
                <a:gd name="connsiteX11" fmla="*/ 10792 w 82465"/>
                <a:gd name="connsiteY11" fmla="*/ 17600 h 78191"/>
                <a:gd name="connsiteX12" fmla="*/ 20775 w 82465"/>
                <a:gd name="connsiteY12" fmla="*/ 9168 h 78191"/>
                <a:gd name="connsiteX13" fmla="*/ 49749 w 82465"/>
                <a:gd name="connsiteY13" fmla="*/ 507 h 78191"/>
                <a:gd name="connsiteX14" fmla="*/ 82466 w 82465"/>
                <a:gd name="connsiteY14" fmla="*/ 30961 h 78191"/>
                <a:gd name="connsiteX15" fmla="*/ 63246 w 82465"/>
                <a:gd name="connsiteY15" fmla="*/ 39393 h 78191"/>
                <a:gd name="connsiteX16" fmla="*/ 33179 w 82465"/>
                <a:gd name="connsiteY16" fmla="*/ 24678 h 78191"/>
                <a:gd name="connsiteX17" fmla="*/ 27464 w 82465"/>
                <a:gd name="connsiteY17" fmla="*/ 39131 h 78191"/>
                <a:gd name="connsiteX18" fmla="*/ 32553 w 82465"/>
                <a:gd name="connsiteY18" fmla="*/ 45354 h 78191"/>
                <a:gd name="connsiteX19" fmla="*/ 39995 w 82465"/>
                <a:gd name="connsiteY19" fmla="*/ 48359 h 78191"/>
                <a:gd name="connsiteX20" fmla="*/ 63246 w 82465"/>
                <a:gd name="connsiteY20" fmla="*/ 39393 h 7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65" h="78191">
                  <a:moveTo>
                    <a:pt x="82466" y="30961"/>
                  </a:moveTo>
                  <a:cubicBezTo>
                    <a:pt x="82262" y="36091"/>
                    <a:pt x="81306" y="41087"/>
                    <a:pt x="79654" y="45946"/>
                  </a:cubicBezTo>
                  <a:cubicBezTo>
                    <a:pt x="77961" y="50806"/>
                    <a:pt x="75616" y="55302"/>
                    <a:pt x="72576" y="59476"/>
                  </a:cubicBezTo>
                  <a:cubicBezTo>
                    <a:pt x="69562" y="63608"/>
                    <a:pt x="65989" y="67248"/>
                    <a:pt x="61925" y="70322"/>
                  </a:cubicBezTo>
                  <a:cubicBezTo>
                    <a:pt x="57818" y="73428"/>
                    <a:pt x="53356" y="75842"/>
                    <a:pt x="48564" y="77628"/>
                  </a:cubicBezTo>
                  <a:cubicBezTo>
                    <a:pt x="43830" y="78356"/>
                    <a:pt x="39131" y="78390"/>
                    <a:pt x="34441" y="77662"/>
                  </a:cubicBezTo>
                  <a:cubicBezTo>
                    <a:pt x="29741" y="76968"/>
                    <a:pt x="25246" y="75545"/>
                    <a:pt x="20978" y="73463"/>
                  </a:cubicBezTo>
                  <a:cubicBezTo>
                    <a:pt x="16677" y="71380"/>
                    <a:pt x="12841" y="68671"/>
                    <a:pt x="9370" y="65394"/>
                  </a:cubicBezTo>
                  <a:cubicBezTo>
                    <a:pt x="5933" y="62117"/>
                    <a:pt x="3054" y="58418"/>
                    <a:pt x="734" y="54243"/>
                  </a:cubicBezTo>
                  <a:cubicBezTo>
                    <a:pt x="-54" y="49917"/>
                    <a:pt x="-223" y="45549"/>
                    <a:pt x="302" y="41180"/>
                  </a:cubicBezTo>
                  <a:cubicBezTo>
                    <a:pt x="801" y="36819"/>
                    <a:pt x="1962" y="32620"/>
                    <a:pt x="3748" y="28581"/>
                  </a:cubicBezTo>
                  <a:cubicBezTo>
                    <a:pt x="5535" y="24577"/>
                    <a:pt x="7880" y="20911"/>
                    <a:pt x="10792" y="17600"/>
                  </a:cubicBezTo>
                  <a:cubicBezTo>
                    <a:pt x="13697" y="14299"/>
                    <a:pt x="17007" y="11488"/>
                    <a:pt x="20775" y="9168"/>
                  </a:cubicBezTo>
                  <a:cubicBezTo>
                    <a:pt x="29911" y="4537"/>
                    <a:pt x="39563" y="1633"/>
                    <a:pt x="49749" y="507"/>
                  </a:cubicBezTo>
                  <a:cubicBezTo>
                    <a:pt x="71382" y="-2575"/>
                    <a:pt x="82330" y="8507"/>
                    <a:pt x="82466" y="30961"/>
                  </a:cubicBezTo>
                  <a:close/>
                  <a:moveTo>
                    <a:pt x="63246" y="39393"/>
                  </a:moveTo>
                  <a:cubicBezTo>
                    <a:pt x="48826" y="18659"/>
                    <a:pt x="43467" y="16018"/>
                    <a:pt x="33179" y="24678"/>
                  </a:cubicBezTo>
                  <a:cubicBezTo>
                    <a:pt x="28853" y="28548"/>
                    <a:pt x="26931" y="33348"/>
                    <a:pt x="27464" y="39131"/>
                  </a:cubicBezTo>
                  <a:cubicBezTo>
                    <a:pt x="28615" y="41645"/>
                    <a:pt x="30301" y="43728"/>
                    <a:pt x="32553" y="45354"/>
                  </a:cubicBezTo>
                  <a:cubicBezTo>
                    <a:pt x="34771" y="47005"/>
                    <a:pt x="37252" y="47995"/>
                    <a:pt x="39995" y="48359"/>
                  </a:cubicBezTo>
                  <a:cubicBezTo>
                    <a:pt x="48132" y="46378"/>
                    <a:pt x="55871" y="43398"/>
                    <a:pt x="63246" y="3939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6" name="Freihandform: Form 45">
              <a:extLst>
                <a:ext uri="{FF2B5EF4-FFF2-40B4-BE49-F238E27FC236}">
                  <a16:creationId xmlns:a16="http://schemas.microsoft.com/office/drawing/2014/main" id="{0BA00B54-E6A0-41D0-AE96-69E842283C63}"/>
                </a:ext>
              </a:extLst>
            </p:cNvPr>
            <p:cNvSpPr/>
            <p:nvPr/>
          </p:nvSpPr>
          <p:spPr>
            <a:xfrm>
              <a:off x="7221231" y="3762618"/>
              <a:ext cx="81783" cy="75313"/>
            </a:xfrm>
            <a:custGeom>
              <a:avLst/>
              <a:gdLst>
                <a:gd name="connsiteX0" fmla="*/ 225 w 81783"/>
                <a:gd name="connsiteY0" fmla="*/ 40322 h 75313"/>
                <a:gd name="connsiteX1" fmla="*/ 623 w 81783"/>
                <a:gd name="connsiteY1" fmla="*/ 30966 h 75313"/>
                <a:gd name="connsiteX2" fmla="*/ 4222 w 81783"/>
                <a:gd name="connsiteY2" fmla="*/ 22297 h 75313"/>
                <a:gd name="connsiteX3" fmla="*/ 10606 w 81783"/>
                <a:gd name="connsiteY3" fmla="*/ 15455 h 75313"/>
                <a:gd name="connsiteX4" fmla="*/ 18946 w 81783"/>
                <a:gd name="connsiteY4" fmla="*/ 11188 h 75313"/>
                <a:gd name="connsiteX5" fmla="*/ 52052 w 81783"/>
                <a:gd name="connsiteY5" fmla="*/ 766 h 75313"/>
                <a:gd name="connsiteX6" fmla="*/ 57412 w 81783"/>
                <a:gd name="connsiteY6" fmla="*/ 4 h 75313"/>
                <a:gd name="connsiteX7" fmla="*/ 62830 w 81783"/>
                <a:gd name="connsiteY7" fmla="*/ 538 h 75313"/>
                <a:gd name="connsiteX8" fmla="*/ 67961 w 81783"/>
                <a:gd name="connsiteY8" fmla="*/ 2256 h 75313"/>
                <a:gd name="connsiteX9" fmla="*/ 72593 w 81783"/>
                <a:gd name="connsiteY9" fmla="*/ 5067 h 75313"/>
                <a:gd name="connsiteX10" fmla="*/ 76428 w 81783"/>
                <a:gd name="connsiteY10" fmla="*/ 8902 h 75313"/>
                <a:gd name="connsiteX11" fmla="*/ 79333 w 81783"/>
                <a:gd name="connsiteY11" fmla="*/ 13500 h 75313"/>
                <a:gd name="connsiteX12" fmla="*/ 81119 w 81783"/>
                <a:gd name="connsiteY12" fmla="*/ 18630 h 75313"/>
                <a:gd name="connsiteX13" fmla="*/ 81687 w 81783"/>
                <a:gd name="connsiteY13" fmla="*/ 24015 h 75313"/>
                <a:gd name="connsiteX14" fmla="*/ 78274 w 81783"/>
                <a:gd name="connsiteY14" fmla="*/ 47535 h 75313"/>
                <a:gd name="connsiteX15" fmla="*/ 65938 w 81783"/>
                <a:gd name="connsiteY15" fmla="*/ 67872 h 75313"/>
                <a:gd name="connsiteX16" fmla="*/ 56582 w 81783"/>
                <a:gd name="connsiteY16" fmla="*/ 73392 h 75313"/>
                <a:gd name="connsiteX17" fmla="*/ 45896 w 81783"/>
                <a:gd name="connsiteY17" fmla="*/ 75314 h 75313"/>
                <a:gd name="connsiteX18" fmla="*/ 35219 w 81783"/>
                <a:gd name="connsiteY18" fmla="*/ 73392 h 75313"/>
                <a:gd name="connsiteX19" fmla="*/ 25889 w 81783"/>
                <a:gd name="connsiteY19" fmla="*/ 67872 h 75313"/>
                <a:gd name="connsiteX20" fmla="*/ 225 w 81783"/>
                <a:gd name="connsiteY20" fmla="*/ 40322 h 75313"/>
                <a:gd name="connsiteX21" fmla="*/ 29199 w 81783"/>
                <a:gd name="connsiteY21" fmla="*/ 34835 h 75313"/>
                <a:gd name="connsiteX22" fmla="*/ 40308 w 81783"/>
                <a:gd name="connsiteY22" fmla="*/ 42608 h 75313"/>
                <a:gd name="connsiteX23" fmla="*/ 51916 w 81783"/>
                <a:gd name="connsiteY23" fmla="*/ 40186 h 75313"/>
                <a:gd name="connsiteX24" fmla="*/ 51916 w 81783"/>
                <a:gd name="connsiteY24" fmla="*/ 28943 h 75313"/>
                <a:gd name="connsiteX25" fmla="*/ 40173 w 81783"/>
                <a:gd name="connsiteY25" fmla="*/ 27224 h 75313"/>
                <a:gd name="connsiteX26" fmla="*/ 29199 w 81783"/>
                <a:gd name="connsiteY26" fmla="*/ 34835 h 7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783" h="75313">
                  <a:moveTo>
                    <a:pt x="225" y="40322"/>
                  </a:moveTo>
                  <a:cubicBezTo>
                    <a:pt x="-173" y="37181"/>
                    <a:pt x="-46" y="34073"/>
                    <a:pt x="623" y="30966"/>
                  </a:cubicBezTo>
                  <a:cubicBezTo>
                    <a:pt x="1318" y="27851"/>
                    <a:pt x="2503" y="24980"/>
                    <a:pt x="4222" y="22297"/>
                  </a:cubicBezTo>
                  <a:cubicBezTo>
                    <a:pt x="5940" y="19655"/>
                    <a:pt x="8057" y="17335"/>
                    <a:pt x="10606" y="15455"/>
                  </a:cubicBezTo>
                  <a:cubicBezTo>
                    <a:pt x="13121" y="13534"/>
                    <a:pt x="15898" y="12111"/>
                    <a:pt x="18946" y="11188"/>
                  </a:cubicBezTo>
                  <a:cubicBezTo>
                    <a:pt x="29657" y="6718"/>
                    <a:pt x="40706" y="3247"/>
                    <a:pt x="52052" y="766"/>
                  </a:cubicBezTo>
                  <a:cubicBezTo>
                    <a:pt x="53804" y="301"/>
                    <a:pt x="55591" y="72"/>
                    <a:pt x="57412" y="4"/>
                  </a:cubicBezTo>
                  <a:cubicBezTo>
                    <a:pt x="59223" y="-30"/>
                    <a:pt x="61044" y="140"/>
                    <a:pt x="62830" y="538"/>
                  </a:cubicBezTo>
                  <a:cubicBezTo>
                    <a:pt x="64583" y="902"/>
                    <a:pt x="66302" y="1460"/>
                    <a:pt x="67961" y="2256"/>
                  </a:cubicBezTo>
                  <a:cubicBezTo>
                    <a:pt x="69612" y="3018"/>
                    <a:pt x="71170" y="3941"/>
                    <a:pt x="72593" y="5067"/>
                  </a:cubicBezTo>
                  <a:cubicBezTo>
                    <a:pt x="74015" y="6193"/>
                    <a:pt x="75302" y="7480"/>
                    <a:pt x="76428" y="8902"/>
                  </a:cubicBezTo>
                  <a:cubicBezTo>
                    <a:pt x="77580" y="10325"/>
                    <a:pt x="78545" y="11849"/>
                    <a:pt x="79333" y="13500"/>
                  </a:cubicBezTo>
                  <a:cubicBezTo>
                    <a:pt x="80128" y="15117"/>
                    <a:pt x="80721" y="16844"/>
                    <a:pt x="81119" y="18630"/>
                  </a:cubicBezTo>
                  <a:cubicBezTo>
                    <a:pt x="81517" y="20383"/>
                    <a:pt x="81720" y="22195"/>
                    <a:pt x="81687" y="24015"/>
                  </a:cubicBezTo>
                  <a:cubicBezTo>
                    <a:pt x="82143" y="32084"/>
                    <a:pt x="80992" y="39924"/>
                    <a:pt x="78274" y="47535"/>
                  </a:cubicBezTo>
                  <a:cubicBezTo>
                    <a:pt x="75531" y="55138"/>
                    <a:pt x="71433" y="61920"/>
                    <a:pt x="65938" y="67872"/>
                  </a:cubicBezTo>
                  <a:cubicBezTo>
                    <a:pt x="63127" y="70251"/>
                    <a:pt x="60019" y="72105"/>
                    <a:pt x="56582" y="73392"/>
                  </a:cubicBezTo>
                  <a:cubicBezTo>
                    <a:pt x="53144" y="74653"/>
                    <a:pt x="49571" y="75314"/>
                    <a:pt x="45896" y="75314"/>
                  </a:cubicBezTo>
                  <a:cubicBezTo>
                    <a:pt x="42230" y="75314"/>
                    <a:pt x="38657" y="74653"/>
                    <a:pt x="35219" y="73392"/>
                  </a:cubicBezTo>
                  <a:cubicBezTo>
                    <a:pt x="31773" y="72105"/>
                    <a:pt x="28666" y="70251"/>
                    <a:pt x="25889" y="67872"/>
                  </a:cubicBezTo>
                  <a:cubicBezTo>
                    <a:pt x="16694" y="59270"/>
                    <a:pt x="8159" y="50109"/>
                    <a:pt x="225" y="40322"/>
                  </a:cubicBezTo>
                  <a:close/>
                  <a:moveTo>
                    <a:pt x="29199" y="34835"/>
                  </a:moveTo>
                  <a:cubicBezTo>
                    <a:pt x="33492" y="38044"/>
                    <a:pt x="36574" y="41778"/>
                    <a:pt x="40308" y="42608"/>
                  </a:cubicBezTo>
                  <a:cubicBezTo>
                    <a:pt x="44576" y="43725"/>
                    <a:pt x="48445" y="42904"/>
                    <a:pt x="51916" y="40186"/>
                  </a:cubicBezTo>
                  <a:cubicBezTo>
                    <a:pt x="53965" y="36453"/>
                    <a:pt x="53965" y="32719"/>
                    <a:pt x="51916" y="28943"/>
                  </a:cubicBezTo>
                  <a:cubicBezTo>
                    <a:pt x="48275" y="26428"/>
                    <a:pt x="44381" y="25869"/>
                    <a:pt x="40173" y="27224"/>
                  </a:cubicBezTo>
                  <a:cubicBezTo>
                    <a:pt x="36109" y="29180"/>
                    <a:pt x="32467" y="31720"/>
                    <a:pt x="29199" y="3483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7" name="Freihandform: Form 46">
              <a:extLst>
                <a:ext uri="{FF2B5EF4-FFF2-40B4-BE49-F238E27FC236}">
                  <a16:creationId xmlns:a16="http://schemas.microsoft.com/office/drawing/2014/main" id="{69F6DCC1-40F7-4290-9D3C-9B8FFB11CA42}"/>
                </a:ext>
              </a:extLst>
            </p:cNvPr>
            <p:cNvSpPr/>
            <p:nvPr/>
          </p:nvSpPr>
          <p:spPr>
            <a:xfrm>
              <a:off x="7109132" y="5105324"/>
              <a:ext cx="81322" cy="75838"/>
            </a:xfrm>
            <a:custGeom>
              <a:avLst/>
              <a:gdLst>
                <a:gd name="connsiteX0" fmla="*/ 296 w 81322"/>
                <a:gd name="connsiteY0" fmla="*/ 40584 h 75838"/>
                <a:gd name="connsiteX1" fmla="*/ 559 w 81322"/>
                <a:gd name="connsiteY1" fmla="*/ 31229 h 75838"/>
                <a:gd name="connsiteX2" fmla="*/ 4005 w 81322"/>
                <a:gd name="connsiteY2" fmla="*/ 22559 h 75838"/>
                <a:gd name="connsiteX3" fmla="*/ 10220 w 81322"/>
                <a:gd name="connsiteY3" fmla="*/ 15583 h 75838"/>
                <a:gd name="connsiteX4" fmla="*/ 18458 w 81322"/>
                <a:gd name="connsiteY4" fmla="*/ 11180 h 75838"/>
                <a:gd name="connsiteX5" fmla="*/ 51565 w 81322"/>
                <a:gd name="connsiteY5" fmla="*/ 732 h 75838"/>
                <a:gd name="connsiteX6" fmla="*/ 57017 w 81322"/>
                <a:gd name="connsiteY6" fmla="*/ 4 h 75838"/>
                <a:gd name="connsiteX7" fmla="*/ 62478 w 81322"/>
                <a:gd name="connsiteY7" fmla="*/ 538 h 75838"/>
                <a:gd name="connsiteX8" fmla="*/ 67669 w 81322"/>
                <a:gd name="connsiteY8" fmla="*/ 2324 h 75838"/>
                <a:gd name="connsiteX9" fmla="*/ 72334 w 81322"/>
                <a:gd name="connsiteY9" fmla="*/ 5228 h 75838"/>
                <a:gd name="connsiteX10" fmla="*/ 76203 w 81322"/>
                <a:gd name="connsiteY10" fmla="*/ 9131 h 75838"/>
                <a:gd name="connsiteX11" fmla="*/ 79048 w 81322"/>
                <a:gd name="connsiteY11" fmla="*/ 13830 h 75838"/>
                <a:gd name="connsiteX12" fmla="*/ 80767 w 81322"/>
                <a:gd name="connsiteY12" fmla="*/ 19054 h 75838"/>
                <a:gd name="connsiteX13" fmla="*/ 81233 w 81322"/>
                <a:gd name="connsiteY13" fmla="*/ 24549 h 75838"/>
                <a:gd name="connsiteX14" fmla="*/ 77795 w 81322"/>
                <a:gd name="connsiteY14" fmla="*/ 48060 h 75838"/>
                <a:gd name="connsiteX15" fmla="*/ 65459 w 81322"/>
                <a:gd name="connsiteY15" fmla="*/ 68397 h 75838"/>
                <a:gd name="connsiteX16" fmla="*/ 56128 w 81322"/>
                <a:gd name="connsiteY16" fmla="*/ 73925 h 75838"/>
                <a:gd name="connsiteX17" fmla="*/ 45443 w 81322"/>
                <a:gd name="connsiteY17" fmla="*/ 75839 h 75838"/>
                <a:gd name="connsiteX18" fmla="*/ 34766 w 81322"/>
                <a:gd name="connsiteY18" fmla="*/ 73925 h 75838"/>
                <a:gd name="connsiteX19" fmla="*/ 25401 w 81322"/>
                <a:gd name="connsiteY19" fmla="*/ 68397 h 75838"/>
                <a:gd name="connsiteX20" fmla="*/ 296 w 81322"/>
                <a:gd name="connsiteY20" fmla="*/ 40584 h 75838"/>
                <a:gd name="connsiteX21" fmla="*/ 29270 w 81322"/>
                <a:gd name="connsiteY21" fmla="*/ 35098 h 75838"/>
                <a:gd name="connsiteX22" fmla="*/ 40354 w 81322"/>
                <a:gd name="connsiteY22" fmla="*/ 42870 h 75838"/>
                <a:gd name="connsiteX23" fmla="*/ 51996 w 81322"/>
                <a:gd name="connsiteY23" fmla="*/ 40449 h 75838"/>
                <a:gd name="connsiteX24" fmla="*/ 51996 w 81322"/>
                <a:gd name="connsiteY24" fmla="*/ 29205 h 75838"/>
                <a:gd name="connsiteX25" fmla="*/ 40354 w 81322"/>
                <a:gd name="connsiteY25" fmla="*/ 27359 h 75838"/>
                <a:gd name="connsiteX26" fmla="*/ 29270 w 81322"/>
                <a:gd name="connsiteY26" fmla="*/ 35098 h 7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22" h="75838">
                  <a:moveTo>
                    <a:pt x="296" y="40584"/>
                  </a:moveTo>
                  <a:cubicBezTo>
                    <a:pt x="-160" y="37443"/>
                    <a:pt x="-102" y="34336"/>
                    <a:pt x="559" y="31229"/>
                  </a:cubicBezTo>
                  <a:cubicBezTo>
                    <a:pt x="1194" y="28147"/>
                    <a:pt x="2345" y="25243"/>
                    <a:pt x="4005" y="22559"/>
                  </a:cubicBezTo>
                  <a:cubicBezTo>
                    <a:pt x="5656" y="19850"/>
                    <a:pt x="7739" y="17530"/>
                    <a:pt x="10220" y="15583"/>
                  </a:cubicBezTo>
                  <a:cubicBezTo>
                    <a:pt x="12701" y="13635"/>
                    <a:pt x="15444" y="12145"/>
                    <a:pt x="18458" y="11180"/>
                  </a:cubicBezTo>
                  <a:cubicBezTo>
                    <a:pt x="29169" y="6650"/>
                    <a:pt x="40219" y="3179"/>
                    <a:pt x="51565" y="732"/>
                  </a:cubicBezTo>
                  <a:cubicBezTo>
                    <a:pt x="53351" y="301"/>
                    <a:pt x="55171" y="38"/>
                    <a:pt x="57017" y="4"/>
                  </a:cubicBezTo>
                  <a:cubicBezTo>
                    <a:pt x="58871" y="-30"/>
                    <a:pt x="60691" y="140"/>
                    <a:pt x="62478" y="538"/>
                  </a:cubicBezTo>
                  <a:cubicBezTo>
                    <a:pt x="64299" y="935"/>
                    <a:pt x="66017" y="1528"/>
                    <a:pt x="67669" y="2324"/>
                  </a:cubicBezTo>
                  <a:cubicBezTo>
                    <a:pt x="69353" y="3111"/>
                    <a:pt x="70911" y="4077"/>
                    <a:pt x="72334" y="5228"/>
                  </a:cubicBezTo>
                  <a:cubicBezTo>
                    <a:pt x="73756" y="6388"/>
                    <a:pt x="75043" y="7675"/>
                    <a:pt x="76203" y="9131"/>
                  </a:cubicBezTo>
                  <a:cubicBezTo>
                    <a:pt x="77329" y="10587"/>
                    <a:pt x="78286" y="12179"/>
                    <a:pt x="79048" y="13830"/>
                  </a:cubicBezTo>
                  <a:cubicBezTo>
                    <a:pt x="79810" y="15515"/>
                    <a:pt x="80403" y="17267"/>
                    <a:pt x="80767" y="19054"/>
                  </a:cubicBezTo>
                  <a:cubicBezTo>
                    <a:pt x="81131" y="20874"/>
                    <a:pt x="81267" y="22694"/>
                    <a:pt x="81233" y="24549"/>
                  </a:cubicBezTo>
                  <a:cubicBezTo>
                    <a:pt x="81665" y="32617"/>
                    <a:pt x="80539" y="40449"/>
                    <a:pt x="77795" y="48060"/>
                  </a:cubicBezTo>
                  <a:cubicBezTo>
                    <a:pt x="75077" y="55663"/>
                    <a:pt x="70945" y="62445"/>
                    <a:pt x="65459" y="68397"/>
                  </a:cubicBezTo>
                  <a:cubicBezTo>
                    <a:pt x="62673" y="70784"/>
                    <a:pt x="59565" y="72630"/>
                    <a:pt x="56128" y="73925"/>
                  </a:cubicBezTo>
                  <a:cubicBezTo>
                    <a:pt x="52691" y="75178"/>
                    <a:pt x="49118" y="75839"/>
                    <a:pt x="45443" y="75839"/>
                  </a:cubicBezTo>
                  <a:cubicBezTo>
                    <a:pt x="41777" y="75839"/>
                    <a:pt x="38204" y="75178"/>
                    <a:pt x="34766" y="73925"/>
                  </a:cubicBezTo>
                  <a:cubicBezTo>
                    <a:pt x="31320" y="72630"/>
                    <a:pt x="28178" y="70784"/>
                    <a:pt x="25401" y="68397"/>
                  </a:cubicBezTo>
                  <a:cubicBezTo>
                    <a:pt x="16409" y="59702"/>
                    <a:pt x="8035" y="50439"/>
                    <a:pt x="296" y="40584"/>
                  </a:cubicBezTo>
                  <a:close/>
                  <a:moveTo>
                    <a:pt x="29270" y="35098"/>
                  </a:moveTo>
                  <a:cubicBezTo>
                    <a:pt x="33538" y="38307"/>
                    <a:pt x="36611" y="42040"/>
                    <a:pt x="40354" y="42870"/>
                  </a:cubicBezTo>
                  <a:cubicBezTo>
                    <a:pt x="44622" y="43988"/>
                    <a:pt x="48525" y="43166"/>
                    <a:pt x="51996" y="40449"/>
                  </a:cubicBezTo>
                  <a:cubicBezTo>
                    <a:pt x="54045" y="36715"/>
                    <a:pt x="54045" y="32981"/>
                    <a:pt x="51996" y="29205"/>
                  </a:cubicBezTo>
                  <a:cubicBezTo>
                    <a:pt x="48389" y="26826"/>
                    <a:pt x="44520" y="26200"/>
                    <a:pt x="40354" y="27359"/>
                  </a:cubicBezTo>
                  <a:cubicBezTo>
                    <a:pt x="36281" y="29375"/>
                    <a:pt x="32581" y="31982"/>
                    <a:pt x="29270" y="3509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8" name="Freihandform: Form 47">
              <a:extLst>
                <a:ext uri="{FF2B5EF4-FFF2-40B4-BE49-F238E27FC236}">
                  <a16:creationId xmlns:a16="http://schemas.microsoft.com/office/drawing/2014/main" id="{3C69051D-8C66-4C5A-97DF-7D8A226CE0F4}"/>
                </a:ext>
              </a:extLst>
            </p:cNvPr>
            <p:cNvSpPr/>
            <p:nvPr/>
          </p:nvSpPr>
          <p:spPr>
            <a:xfrm>
              <a:off x="8124647" y="4546264"/>
              <a:ext cx="60548" cy="78472"/>
            </a:xfrm>
            <a:custGeom>
              <a:avLst/>
              <a:gdLst>
                <a:gd name="connsiteX0" fmla="*/ 0 w 60548"/>
                <a:gd name="connsiteY0" fmla="*/ 39795 h 78472"/>
                <a:gd name="connsiteX1" fmla="*/ 0 w 60548"/>
                <a:gd name="connsiteY1" fmla="*/ 20415 h 78472"/>
                <a:gd name="connsiteX2" fmla="*/ 5191 w 60548"/>
                <a:gd name="connsiteY2" fmla="*/ 8511 h 78472"/>
                <a:gd name="connsiteX3" fmla="*/ 16172 w 60548"/>
                <a:gd name="connsiteY3" fmla="*/ 1696 h 78472"/>
                <a:gd name="connsiteX4" fmla="*/ 29067 w 60548"/>
                <a:gd name="connsiteY4" fmla="*/ 341 h 78472"/>
                <a:gd name="connsiteX5" fmla="*/ 40879 w 60548"/>
                <a:gd name="connsiteY5" fmla="*/ 5827 h 78472"/>
                <a:gd name="connsiteX6" fmla="*/ 54002 w 60548"/>
                <a:gd name="connsiteY6" fmla="*/ 23294 h 78472"/>
                <a:gd name="connsiteX7" fmla="*/ 59566 w 60548"/>
                <a:gd name="connsiteY7" fmla="*/ 44460 h 78472"/>
                <a:gd name="connsiteX8" fmla="*/ 60488 w 60548"/>
                <a:gd name="connsiteY8" fmla="*/ 49887 h 78472"/>
                <a:gd name="connsiteX9" fmla="*/ 60260 w 60548"/>
                <a:gd name="connsiteY9" fmla="*/ 55373 h 78472"/>
                <a:gd name="connsiteX10" fmla="*/ 58871 w 60548"/>
                <a:gd name="connsiteY10" fmla="*/ 60665 h 78472"/>
                <a:gd name="connsiteX11" fmla="*/ 56424 w 60548"/>
                <a:gd name="connsiteY11" fmla="*/ 65559 h 78472"/>
                <a:gd name="connsiteX12" fmla="*/ 52944 w 60548"/>
                <a:gd name="connsiteY12" fmla="*/ 69826 h 78472"/>
                <a:gd name="connsiteX13" fmla="*/ 48685 w 60548"/>
                <a:gd name="connsiteY13" fmla="*/ 73263 h 78472"/>
                <a:gd name="connsiteX14" fmla="*/ 43783 w 60548"/>
                <a:gd name="connsiteY14" fmla="*/ 75710 h 78472"/>
                <a:gd name="connsiteX15" fmla="*/ 38466 w 60548"/>
                <a:gd name="connsiteY15" fmla="*/ 77065 h 78472"/>
                <a:gd name="connsiteX16" fmla="*/ 32539 w 60548"/>
                <a:gd name="connsiteY16" fmla="*/ 78326 h 78472"/>
                <a:gd name="connsiteX17" fmla="*/ 26519 w 60548"/>
                <a:gd name="connsiteY17" fmla="*/ 78326 h 78472"/>
                <a:gd name="connsiteX18" fmla="*/ 20634 w 60548"/>
                <a:gd name="connsiteY18" fmla="*/ 77039 h 78472"/>
                <a:gd name="connsiteX19" fmla="*/ 15114 w 60548"/>
                <a:gd name="connsiteY19" fmla="*/ 74558 h 78472"/>
                <a:gd name="connsiteX20" fmla="*/ 10254 w 60548"/>
                <a:gd name="connsiteY20" fmla="*/ 70986 h 78472"/>
                <a:gd name="connsiteX21" fmla="*/ 6249 w 60548"/>
                <a:gd name="connsiteY21" fmla="*/ 66456 h 78472"/>
                <a:gd name="connsiteX22" fmla="*/ 3268 w 60548"/>
                <a:gd name="connsiteY22" fmla="*/ 61190 h 78472"/>
                <a:gd name="connsiteX23" fmla="*/ 1482 w 60548"/>
                <a:gd name="connsiteY23" fmla="*/ 55441 h 78472"/>
                <a:gd name="connsiteX24" fmla="*/ 0 w 60548"/>
                <a:gd name="connsiteY24" fmla="*/ 39795 h 7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548" h="78472">
                  <a:moveTo>
                    <a:pt x="0" y="39795"/>
                  </a:moveTo>
                  <a:cubicBezTo>
                    <a:pt x="0" y="29212"/>
                    <a:pt x="0" y="24818"/>
                    <a:pt x="0" y="20415"/>
                  </a:cubicBezTo>
                  <a:cubicBezTo>
                    <a:pt x="491" y="15919"/>
                    <a:pt x="2210" y="11949"/>
                    <a:pt x="5191" y="8511"/>
                  </a:cubicBezTo>
                  <a:cubicBezTo>
                    <a:pt x="8137" y="5099"/>
                    <a:pt x="11803" y="2822"/>
                    <a:pt x="16172" y="1696"/>
                  </a:cubicBezTo>
                  <a:cubicBezTo>
                    <a:pt x="20338" y="45"/>
                    <a:pt x="24673" y="-387"/>
                    <a:pt x="29067" y="341"/>
                  </a:cubicBezTo>
                  <a:cubicBezTo>
                    <a:pt x="33504" y="1103"/>
                    <a:pt x="37433" y="2923"/>
                    <a:pt x="40879" y="5827"/>
                  </a:cubicBezTo>
                  <a:cubicBezTo>
                    <a:pt x="46399" y="10789"/>
                    <a:pt x="50768" y="16614"/>
                    <a:pt x="54002" y="23294"/>
                  </a:cubicBezTo>
                  <a:cubicBezTo>
                    <a:pt x="57245" y="30008"/>
                    <a:pt x="59099" y="37052"/>
                    <a:pt x="59566" y="44460"/>
                  </a:cubicBezTo>
                  <a:cubicBezTo>
                    <a:pt x="60057" y="46246"/>
                    <a:pt x="60387" y="48033"/>
                    <a:pt x="60488" y="49887"/>
                  </a:cubicBezTo>
                  <a:cubicBezTo>
                    <a:pt x="60624" y="51699"/>
                    <a:pt x="60522" y="53519"/>
                    <a:pt x="60260" y="55373"/>
                  </a:cubicBezTo>
                  <a:cubicBezTo>
                    <a:pt x="59989" y="57194"/>
                    <a:pt x="59531" y="58946"/>
                    <a:pt x="58871" y="60665"/>
                  </a:cubicBezTo>
                  <a:cubicBezTo>
                    <a:pt x="58236" y="62384"/>
                    <a:pt x="57415" y="64035"/>
                    <a:pt x="56424" y="65559"/>
                  </a:cubicBezTo>
                  <a:cubicBezTo>
                    <a:pt x="55400" y="67116"/>
                    <a:pt x="54274" y="68539"/>
                    <a:pt x="52944" y="69826"/>
                  </a:cubicBezTo>
                  <a:cubicBezTo>
                    <a:pt x="51657" y="71113"/>
                    <a:pt x="50235" y="72273"/>
                    <a:pt x="48685" y="73263"/>
                  </a:cubicBezTo>
                  <a:cubicBezTo>
                    <a:pt x="47128" y="74254"/>
                    <a:pt x="45510" y="75083"/>
                    <a:pt x="43783" y="75710"/>
                  </a:cubicBezTo>
                  <a:cubicBezTo>
                    <a:pt x="42064" y="76370"/>
                    <a:pt x="40278" y="76802"/>
                    <a:pt x="38466" y="77065"/>
                  </a:cubicBezTo>
                  <a:cubicBezTo>
                    <a:pt x="36544" y="77700"/>
                    <a:pt x="34563" y="78123"/>
                    <a:pt x="32539" y="78326"/>
                  </a:cubicBezTo>
                  <a:cubicBezTo>
                    <a:pt x="30557" y="78521"/>
                    <a:pt x="28543" y="78521"/>
                    <a:pt x="26519" y="78326"/>
                  </a:cubicBezTo>
                  <a:cubicBezTo>
                    <a:pt x="24503" y="78097"/>
                    <a:pt x="22556" y="77666"/>
                    <a:pt x="20634" y="77039"/>
                  </a:cubicBezTo>
                  <a:cubicBezTo>
                    <a:pt x="18721" y="76404"/>
                    <a:pt x="16866" y="75583"/>
                    <a:pt x="15114" y="74558"/>
                  </a:cubicBezTo>
                  <a:cubicBezTo>
                    <a:pt x="13395" y="73534"/>
                    <a:pt x="11769" y="72340"/>
                    <a:pt x="10254" y="70986"/>
                  </a:cubicBezTo>
                  <a:cubicBezTo>
                    <a:pt x="8764" y="69597"/>
                    <a:pt x="7434" y="68107"/>
                    <a:pt x="6249" y="66456"/>
                  </a:cubicBezTo>
                  <a:cubicBezTo>
                    <a:pt x="5089" y="64797"/>
                    <a:pt x="4098" y="63044"/>
                    <a:pt x="3268" y="61190"/>
                  </a:cubicBezTo>
                  <a:cubicBezTo>
                    <a:pt x="2481" y="59344"/>
                    <a:pt x="1880" y="57422"/>
                    <a:pt x="1482" y="55441"/>
                  </a:cubicBezTo>
                  <a:cubicBezTo>
                    <a:pt x="491" y="50251"/>
                    <a:pt x="0" y="45053"/>
                    <a:pt x="0" y="3979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49" name="Freihandform: Form 48">
              <a:extLst>
                <a:ext uri="{FF2B5EF4-FFF2-40B4-BE49-F238E27FC236}">
                  <a16:creationId xmlns:a16="http://schemas.microsoft.com/office/drawing/2014/main" id="{B9E3EC4F-B307-41A5-A11E-882A8ED2EDA2}"/>
                </a:ext>
              </a:extLst>
            </p:cNvPr>
            <p:cNvSpPr/>
            <p:nvPr/>
          </p:nvSpPr>
          <p:spPr>
            <a:xfrm>
              <a:off x="7276195" y="3533147"/>
              <a:ext cx="75863" cy="86371"/>
            </a:xfrm>
            <a:custGeom>
              <a:avLst/>
              <a:gdLst>
                <a:gd name="connsiteX0" fmla="*/ 75864 w 75863"/>
                <a:gd name="connsiteY0" fmla="*/ 61238 h 86371"/>
                <a:gd name="connsiteX1" fmla="*/ 61716 w 75863"/>
                <a:gd name="connsiteY1" fmla="*/ 76223 h 86371"/>
                <a:gd name="connsiteX2" fmla="*/ 14317 w 75863"/>
                <a:gd name="connsiteY2" fmla="*/ 70864 h 86371"/>
                <a:gd name="connsiteX3" fmla="*/ 956 w 75863"/>
                <a:gd name="connsiteY3" fmla="*/ 38920 h 86371"/>
                <a:gd name="connsiteX4" fmla="*/ 93 w 75863"/>
                <a:gd name="connsiteY4" fmla="*/ 28828 h 86371"/>
                <a:gd name="connsiteX5" fmla="*/ 2506 w 75863"/>
                <a:gd name="connsiteY5" fmla="*/ 19007 h 86371"/>
                <a:gd name="connsiteX6" fmla="*/ 7933 w 75863"/>
                <a:gd name="connsiteY6" fmla="*/ 10472 h 86371"/>
                <a:gd name="connsiteX7" fmla="*/ 15808 w 75863"/>
                <a:gd name="connsiteY7" fmla="*/ 4089 h 86371"/>
                <a:gd name="connsiteX8" fmla="*/ 25299 w 75863"/>
                <a:gd name="connsiteY8" fmla="*/ 584 h 86371"/>
                <a:gd name="connsiteX9" fmla="*/ 35383 w 75863"/>
                <a:gd name="connsiteY9" fmla="*/ 287 h 86371"/>
                <a:gd name="connsiteX10" fmla="*/ 45078 w 75863"/>
                <a:gd name="connsiteY10" fmla="*/ 3234 h 86371"/>
                <a:gd name="connsiteX11" fmla="*/ 53308 w 75863"/>
                <a:gd name="connsiteY11" fmla="*/ 9118 h 86371"/>
                <a:gd name="connsiteX12" fmla="*/ 69183 w 75863"/>
                <a:gd name="connsiteY12" fmla="*/ 33197 h 86371"/>
                <a:gd name="connsiteX13" fmla="*/ 75864 w 75863"/>
                <a:gd name="connsiteY13" fmla="*/ 61238 h 86371"/>
                <a:gd name="connsiteX14" fmla="*/ 47957 w 75863"/>
                <a:gd name="connsiteY14" fmla="*/ 57369 h 86371"/>
                <a:gd name="connsiteX15" fmla="*/ 54239 w 75863"/>
                <a:gd name="connsiteY15" fmla="*/ 46294 h 86371"/>
                <a:gd name="connsiteX16" fmla="*/ 52123 w 75863"/>
                <a:gd name="connsiteY16" fmla="*/ 38090 h 86371"/>
                <a:gd name="connsiteX17" fmla="*/ 46797 w 75863"/>
                <a:gd name="connsiteY17" fmla="*/ 31503 h 86371"/>
                <a:gd name="connsiteX18" fmla="*/ 39185 w 75863"/>
                <a:gd name="connsiteY18" fmla="*/ 27770 h 86371"/>
                <a:gd name="connsiteX19" fmla="*/ 30718 w 75863"/>
                <a:gd name="connsiteY19" fmla="*/ 27575 h 86371"/>
                <a:gd name="connsiteX20" fmla="*/ 22590 w 75863"/>
                <a:gd name="connsiteY20" fmla="*/ 36532 h 86371"/>
                <a:gd name="connsiteX21" fmla="*/ 47957 w 75863"/>
                <a:gd name="connsiteY21" fmla="*/ 57369 h 8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863" h="86371">
                  <a:moveTo>
                    <a:pt x="75864" y="61238"/>
                  </a:moveTo>
                  <a:cubicBezTo>
                    <a:pt x="71435" y="66495"/>
                    <a:pt x="66703" y="71491"/>
                    <a:pt x="61716" y="76223"/>
                  </a:cubicBezTo>
                  <a:cubicBezTo>
                    <a:pt x="43689" y="91336"/>
                    <a:pt x="25925" y="89584"/>
                    <a:pt x="14317" y="70864"/>
                  </a:cubicBezTo>
                  <a:cubicBezTo>
                    <a:pt x="8035" y="60975"/>
                    <a:pt x="3564" y="50324"/>
                    <a:pt x="956" y="38920"/>
                  </a:cubicBezTo>
                  <a:cubicBezTo>
                    <a:pt x="126" y="35610"/>
                    <a:pt x="-170" y="32232"/>
                    <a:pt x="93" y="28828"/>
                  </a:cubicBezTo>
                  <a:cubicBezTo>
                    <a:pt x="355" y="25424"/>
                    <a:pt x="1185" y="22148"/>
                    <a:pt x="2506" y="19007"/>
                  </a:cubicBezTo>
                  <a:cubicBezTo>
                    <a:pt x="3869" y="15866"/>
                    <a:pt x="5656" y="13021"/>
                    <a:pt x="7933" y="10472"/>
                  </a:cubicBezTo>
                  <a:cubicBezTo>
                    <a:pt x="10219" y="7890"/>
                    <a:pt x="12827" y="5774"/>
                    <a:pt x="15808" y="4089"/>
                  </a:cubicBezTo>
                  <a:cubicBezTo>
                    <a:pt x="18779" y="2404"/>
                    <a:pt x="21921" y="1244"/>
                    <a:pt x="25299" y="584"/>
                  </a:cubicBezTo>
                  <a:cubicBezTo>
                    <a:pt x="28635" y="-77"/>
                    <a:pt x="32014" y="-178"/>
                    <a:pt x="35383" y="287"/>
                  </a:cubicBezTo>
                  <a:cubicBezTo>
                    <a:pt x="38795" y="719"/>
                    <a:pt x="41996" y="1710"/>
                    <a:pt x="45078" y="3234"/>
                  </a:cubicBezTo>
                  <a:cubicBezTo>
                    <a:pt x="48118" y="4749"/>
                    <a:pt x="50861" y="6705"/>
                    <a:pt x="53308" y="9118"/>
                  </a:cubicBezTo>
                  <a:cubicBezTo>
                    <a:pt x="59988" y="16196"/>
                    <a:pt x="65280" y="24231"/>
                    <a:pt x="69183" y="33197"/>
                  </a:cubicBezTo>
                  <a:cubicBezTo>
                    <a:pt x="73053" y="42154"/>
                    <a:pt x="75271" y="51518"/>
                    <a:pt x="75864" y="61238"/>
                  </a:cubicBezTo>
                  <a:close/>
                  <a:moveTo>
                    <a:pt x="47957" y="57369"/>
                  </a:moveTo>
                  <a:cubicBezTo>
                    <a:pt x="49540" y="54820"/>
                    <a:pt x="54637" y="50291"/>
                    <a:pt x="54239" y="46294"/>
                  </a:cubicBezTo>
                  <a:cubicBezTo>
                    <a:pt x="54138" y="43382"/>
                    <a:pt x="53409" y="40672"/>
                    <a:pt x="52123" y="38090"/>
                  </a:cubicBezTo>
                  <a:cubicBezTo>
                    <a:pt x="50827" y="35508"/>
                    <a:pt x="49041" y="33290"/>
                    <a:pt x="46797" y="31503"/>
                  </a:cubicBezTo>
                  <a:cubicBezTo>
                    <a:pt x="44510" y="29691"/>
                    <a:pt x="41996" y="28464"/>
                    <a:pt x="39185" y="27770"/>
                  </a:cubicBezTo>
                  <a:cubicBezTo>
                    <a:pt x="36374" y="27075"/>
                    <a:pt x="33563" y="27008"/>
                    <a:pt x="30718" y="27575"/>
                  </a:cubicBezTo>
                  <a:cubicBezTo>
                    <a:pt x="26485" y="29158"/>
                    <a:pt x="23775" y="32138"/>
                    <a:pt x="22590" y="36532"/>
                  </a:cubicBezTo>
                  <a:cubicBezTo>
                    <a:pt x="20439" y="48538"/>
                    <a:pt x="30718" y="57241"/>
                    <a:pt x="47957" y="573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0" name="Freihandform: Form 49">
              <a:extLst>
                <a:ext uri="{FF2B5EF4-FFF2-40B4-BE49-F238E27FC236}">
                  <a16:creationId xmlns:a16="http://schemas.microsoft.com/office/drawing/2014/main" id="{F49A3432-8391-4EAD-9FF4-EB35C717F060}"/>
                </a:ext>
              </a:extLst>
            </p:cNvPr>
            <p:cNvSpPr/>
            <p:nvPr/>
          </p:nvSpPr>
          <p:spPr>
            <a:xfrm>
              <a:off x="7742411" y="3747044"/>
              <a:ext cx="89527" cy="83913"/>
            </a:xfrm>
            <a:custGeom>
              <a:avLst/>
              <a:gdLst>
                <a:gd name="connsiteX0" fmla="*/ 17325 w 89527"/>
                <a:gd name="connsiteY0" fmla="*/ 0 h 83913"/>
                <a:gd name="connsiteX1" fmla="*/ 29458 w 89527"/>
                <a:gd name="connsiteY1" fmla="*/ 1490 h 83913"/>
                <a:gd name="connsiteX2" fmla="*/ 61515 w 89527"/>
                <a:gd name="connsiteY2" fmla="*/ 19778 h 83913"/>
                <a:gd name="connsiteX3" fmla="*/ 85256 w 89527"/>
                <a:gd name="connsiteY3" fmla="*/ 48022 h 83913"/>
                <a:gd name="connsiteX4" fmla="*/ 89430 w 89527"/>
                <a:gd name="connsiteY4" fmla="*/ 64591 h 83913"/>
                <a:gd name="connsiteX5" fmla="*/ 88567 w 89527"/>
                <a:gd name="connsiteY5" fmla="*/ 72168 h 83913"/>
                <a:gd name="connsiteX6" fmla="*/ 84562 w 89527"/>
                <a:gd name="connsiteY6" fmla="*/ 78679 h 83913"/>
                <a:gd name="connsiteX7" fmla="*/ 78144 w 89527"/>
                <a:gd name="connsiteY7" fmla="*/ 82853 h 83913"/>
                <a:gd name="connsiteX8" fmla="*/ 70574 w 89527"/>
                <a:gd name="connsiteY8" fmla="*/ 83844 h 83913"/>
                <a:gd name="connsiteX9" fmla="*/ 35614 w 89527"/>
                <a:gd name="connsiteY9" fmla="*/ 72363 h 83913"/>
                <a:gd name="connsiteX10" fmla="*/ 7436 w 89527"/>
                <a:gd name="connsiteY10" fmla="*/ 48682 h 83913"/>
                <a:gd name="connsiteX11" fmla="*/ 425 w 89527"/>
                <a:gd name="connsiteY11" fmla="*/ 32875 h 83913"/>
                <a:gd name="connsiteX12" fmla="*/ 2211 w 89527"/>
                <a:gd name="connsiteY12" fmla="*/ 15646 h 83913"/>
                <a:gd name="connsiteX13" fmla="*/ 17325 w 89527"/>
                <a:gd name="connsiteY13" fmla="*/ 0 h 83913"/>
                <a:gd name="connsiteX14" fmla="*/ 55359 w 89527"/>
                <a:gd name="connsiteY14" fmla="*/ 56556 h 83913"/>
                <a:gd name="connsiteX15" fmla="*/ 24802 w 89527"/>
                <a:gd name="connsiteY15" fmla="*/ 23952 h 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527" h="83913">
                  <a:moveTo>
                    <a:pt x="17325" y="0"/>
                  </a:moveTo>
                  <a:cubicBezTo>
                    <a:pt x="21423" y="34"/>
                    <a:pt x="25462" y="533"/>
                    <a:pt x="29458" y="1490"/>
                  </a:cubicBezTo>
                  <a:cubicBezTo>
                    <a:pt x="41236" y="5689"/>
                    <a:pt x="51921" y="11777"/>
                    <a:pt x="61515" y="19778"/>
                  </a:cubicBezTo>
                  <a:cubicBezTo>
                    <a:pt x="71099" y="27787"/>
                    <a:pt x="79007" y="37176"/>
                    <a:pt x="85256" y="48022"/>
                  </a:cubicBezTo>
                  <a:cubicBezTo>
                    <a:pt x="87610" y="53280"/>
                    <a:pt x="88998" y="58808"/>
                    <a:pt x="89430" y="64591"/>
                  </a:cubicBezTo>
                  <a:cubicBezTo>
                    <a:pt x="89693" y="67173"/>
                    <a:pt x="89430" y="69722"/>
                    <a:pt x="88567" y="72168"/>
                  </a:cubicBezTo>
                  <a:cubicBezTo>
                    <a:pt x="87737" y="74649"/>
                    <a:pt x="86382" y="76834"/>
                    <a:pt x="84562" y="78679"/>
                  </a:cubicBezTo>
                  <a:cubicBezTo>
                    <a:pt x="82741" y="80567"/>
                    <a:pt x="80599" y="81922"/>
                    <a:pt x="78144" y="82853"/>
                  </a:cubicBezTo>
                  <a:cubicBezTo>
                    <a:pt x="75697" y="83742"/>
                    <a:pt x="73190" y="84072"/>
                    <a:pt x="70574" y="83844"/>
                  </a:cubicBezTo>
                  <a:cubicBezTo>
                    <a:pt x="58203" y="82252"/>
                    <a:pt x="46528" y="78451"/>
                    <a:pt x="35614" y="72363"/>
                  </a:cubicBezTo>
                  <a:cubicBezTo>
                    <a:pt x="24700" y="66284"/>
                    <a:pt x="15310" y="58377"/>
                    <a:pt x="7436" y="48682"/>
                  </a:cubicBezTo>
                  <a:cubicBezTo>
                    <a:pt x="3702" y="44026"/>
                    <a:pt x="1348" y="38768"/>
                    <a:pt x="425" y="32875"/>
                  </a:cubicBezTo>
                  <a:cubicBezTo>
                    <a:pt x="-506" y="26957"/>
                    <a:pt x="95" y="21234"/>
                    <a:pt x="2211" y="15646"/>
                  </a:cubicBezTo>
                  <a:cubicBezTo>
                    <a:pt x="5149" y="8703"/>
                    <a:pt x="13160" y="4038"/>
                    <a:pt x="17325" y="0"/>
                  </a:cubicBezTo>
                  <a:close/>
                  <a:moveTo>
                    <a:pt x="55359" y="56556"/>
                  </a:moveTo>
                  <a:cubicBezTo>
                    <a:pt x="56849" y="28481"/>
                    <a:pt x="48154" y="20870"/>
                    <a:pt x="24802" y="239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1" name="Freihandform: Form 50">
              <a:extLst>
                <a:ext uri="{FF2B5EF4-FFF2-40B4-BE49-F238E27FC236}">
                  <a16:creationId xmlns:a16="http://schemas.microsoft.com/office/drawing/2014/main" id="{AA0472C8-F9E1-4F20-A038-9D159BF91E2D}"/>
                </a:ext>
              </a:extLst>
            </p:cNvPr>
            <p:cNvSpPr/>
            <p:nvPr/>
          </p:nvSpPr>
          <p:spPr>
            <a:xfrm>
              <a:off x="7258588" y="3366051"/>
              <a:ext cx="87954" cy="65072"/>
            </a:xfrm>
            <a:custGeom>
              <a:avLst/>
              <a:gdLst>
                <a:gd name="connsiteX0" fmla="*/ 18428 w 87954"/>
                <a:gd name="connsiteY0" fmla="*/ 0 h 65072"/>
                <a:gd name="connsiteX1" fmla="*/ 60365 w 87954"/>
                <a:gd name="connsiteY1" fmla="*/ 7112 h 65072"/>
                <a:gd name="connsiteX2" fmla="*/ 81863 w 87954"/>
                <a:gd name="connsiteY2" fmla="*/ 20472 h 65072"/>
                <a:gd name="connsiteX3" fmla="*/ 85072 w 87954"/>
                <a:gd name="connsiteY3" fmla="*/ 24908 h 65072"/>
                <a:gd name="connsiteX4" fmla="*/ 87121 w 87954"/>
                <a:gd name="connsiteY4" fmla="*/ 29971 h 65072"/>
                <a:gd name="connsiteX5" fmla="*/ 87951 w 87954"/>
                <a:gd name="connsiteY5" fmla="*/ 35390 h 65072"/>
                <a:gd name="connsiteX6" fmla="*/ 87460 w 87954"/>
                <a:gd name="connsiteY6" fmla="*/ 40851 h 65072"/>
                <a:gd name="connsiteX7" fmla="*/ 85673 w 87954"/>
                <a:gd name="connsiteY7" fmla="*/ 46007 h 65072"/>
                <a:gd name="connsiteX8" fmla="*/ 82692 w 87954"/>
                <a:gd name="connsiteY8" fmla="*/ 50604 h 65072"/>
                <a:gd name="connsiteX9" fmla="*/ 78721 w 87954"/>
                <a:gd name="connsiteY9" fmla="*/ 54372 h 65072"/>
                <a:gd name="connsiteX10" fmla="*/ 73963 w 87954"/>
                <a:gd name="connsiteY10" fmla="*/ 57090 h 65072"/>
                <a:gd name="connsiteX11" fmla="*/ 9072 w 87954"/>
                <a:gd name="connsiteY11" fmla="*/ 51629 h 65072"/>
                <a:gd name="connsiteX12" fmla="*/ 3247 w 87954"/>
                <a:gd name="connsiteY12" fmla="*/ 45050 h 65072"/>
                <a:gd name="connsiteX13" fmla="*/ 275 w 87954"/>
                <a:gd name="connsiteY13" fmla="*/ 36779 h 65072"/>
                <a:gd name="connsiteX14" fmla="*/ 605 w 87954"/>
                <a:gd name="connsiteY14" fmla="*/ 27982 h 65072"/>
                <a:gd name="connsiteX15" fmla="*/ 4144 w 87954"/>
                <a:gd name="connsiteY15" fmla="*/ 19947 h 65072"/>
                <a:gd name="connsiteX16" fmla="*/ 18428 w 87954"/>
                <a:gd name="connsiteY16" fmla="*/ 0 h 65072"/>
                <a:gd name="connsiteX17" fmla="*/ 38868 w 87954"/>
                <a:gd name="connsiteY17" fmla="*/ 37710 h 65072"/>
                <a:gd name="connsiteX18" fmla="*/ 46081 w 87954"/>
                <a:gd name="connsiteY18" fmla="*/ 32909 h 65072"/>
                <a:gd name="connsiteX19" fmla="*/ 41382 w 87954"/>
                <a:gd name="connsiteY19" fmla="*/ 23283 h 65072"/>
                <a:gd name="connsiteX20" fmla="*/ 32450 w 87954"/>
                <a:gd name="connsiteY20" fmla="*/ 28608 h 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954" h="65072">
                  <a:moveTo>
                    <a:pt x="18428" y="0"/>
                  </a:moveTo>
                  <a:cubicBezTo>
                    <a:pt x="32551" y="1456"/>
                    <a:pt x="46547" y="3810"/>
                    <a:pt x="60365" y="7112"/>
                  </a:cubicBezTo>
                  <a:cubicBezTo>
                    <a:pt x="68705" y="9660"/>
                    <a:pt x="75843" y="14122"/>
                    <a:pt x="81863" y="20472"/>
                  </a:cubicBezTo>
                  <a:cubicBezTo>
                    <a:pt x="83091" y="21835"/>
                    <a:pt x="84183" y="23283"/>
                    <a:pt x="85072" y="24908"/>
                  </a:cubicBezTo>
                  <a:cubicBezTo>
                    <a:pt x="85969" y="26492"/>
                    <a:pt x="86664" y="28185"/>
                    <a:pt x="87121" y="29971"/>
                  </a:cubicBezTo>
                  <a:cubicBezTo>
                    <a:pt x="87620" y="31749"/>
                    <a:pt x="87883" y="33536"/>
                    <a:pt x="87951" y="35390"/>
                  </a:cubicBezTo>
                  <a:cubicBezTo>
                    <a:pt x="87984" y="37210"/>
                    <a:pt x="87815" y="39031"/>
                    <a:pt x="87460" y="40851"/>
                  </a:cubicBezTo>
                  <a:cubicBezTo>
                    <a:pt x="87062" y="42637"/>
                    <a:pt x="86460" y="44356"/>
                    <a:pt x="85673" y="46007"/>
                  </a:cubicBezTo>
                  <a:cubicBezTo>
                    <a:pt x="84843" y="47658"/>
                    <a:pt x="83887" y="49216"/>
                    <a:pt x="82692" y="50604"/>
                  </a:cubicBezTo>
                  <a:cubicBezTo>
                    <a:pt x="81533" y="52027"/>
                    <a:pt x="80212" y="53280"/>
                    <a:pt x="78721" y="54372"/>
                  </a:cubicBezTo>
                  <a:cubicBezTo>
                    <a:pt x="77232" y="55464"/>
                    <a:pt x="75682" y="56395"/>
                    <a:pt x="73963" y="57090"/>
                  </a:cubicBezTo>
                  <a:cubicBezTo>
                    <a:pt x="48994" y="69391"/>
                    <a:pt x="24711" y="67402"/>
                    <a:pt x="9072" y="51629"/>
                  </a:cubicBezTo>
                  <a:cubicBezTo>
                    <a:pt x="6718" y="49808"/>
                    <a:pt x="4771" y="47599"/>
                    <a:pt x="3247" y="45050"/>
                  </a:cubicBezTo>
                  <a:cubicBezTo>
                    <a:pt x="1731" y="42468"/>
                    <a:pt x="732" y="39725"/>
                    <a:pt x="275" y="36779"/>
                  </a:cubicBezTo>
                  <a:cubicBezTo>
                    <a:pt x="-190" y="33807"/>
                    <a:pt x="-55" y="30894"/>
                    <a:pt x="605" y="27982"/>
                  </a:cubicBezTo>
                  <a:cubicBezTo>
                    <a:pt x="1266" y="25069"/>
                    <a:pt x="2451" y="22394"/>
                    <a:pt x="4144" y="19947"/>
                  </a:cubicBezTo>
                  <a:cubicBezTo>
                    <a:pt x="8412" y="12937"/>
                    <a:pt x="13170" y="6324"/>
                    <a:pt x="18428" y="0"/>
                  </a:cubicBezTo>
                  <a:close/>
                  <a:moveTo>
                    <a:pt x="38868" y="37710"/>
                  </a:moveTo>
                  <a:cubicBezTo>
                    <a:pt x="42043" y="35593"/>
                    <a:pt x="46344" y="33570"/>
                    <a:pt x="46081" y="32909"/>
                  </a:cubicBezTo>
                  <a:cubicBezTo>
                    <a:pt x="44955" y="29472"/>
                    <a:pt x="43364" y="26263"/>
                    <a:pt x="41382" y="23283"/>
                  </a:cubicBezTo>
                  <a:lnTo>
                    <a:pt x="32450" y="2860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2" name="Freihandform: Form 51">
              <a:extLst>
                <a:ext uri="{FF2B5EF4-FFF2-40B4-BE49-F238E27FC236}">
                  <a16:creationId xmlns:a16="http://schemas.microsoft.com/office/drawing/2014/main" id="{A477CC08-3B7D-489F-922F-453948453B11}"/>
                </a:ext>
              </a:extLst>
            </p:cNvPr>
            <p:cNvSpPr/>
            <p:nvPr/>
          </p:nvSpPr>
          <p:spPr>
            <a:xfrm>
              <a:off x="6545735" y="5063684"/>
              <a:ext cx="73683" cy="72209"/>
            </a:xfrm>
            <a:custGeom>
              <a:avLst/>
              <a:gdLst>
                <a:gd name="connsiteX0" fmla="*/ 73370 w 73683"/>
                <a:gd name="connsiteY0" fmla="*/ 29807 h 72209"/>
                <a:gd name="connsiteX1" fmla="*/ 73540 w 73683"/>
                <a:gd name="connsiteY1" fmla="*/ 37876 h 72209"/>
                <a:gd name="connsiteX2" fmla="*/ 71947 w 73683"/>
                <a:gd name="connsiteY2" fmla="*/ 45750 h 72209"/>
                <a:gd name="connsiteX3" fmla="*/ 68772 w 73683"/>
                <a:gd name="connsiteY3" fmla="*/ 53124 h 72209"/>
                <a:gd name="connsiteX4" fmla="*/ 64073 w 73683"/>
                <a:gd name="connsiteY4" fmla="*/ 59669 h 72209"/>
                <a:gd name="connsiteX5" fmla="*/ 58087 w 73683"/>
                <a:gd name="connsiteY5" fmla="*/ 65028 h 72209"/>
                <a:gd name="connsiteX6" fmla="*/ 51110 w 73683"/>
                <a:gd name="connsiteY6" fmla="*/ 69033 h 72209"/>
                <a:gd name="connsiteX7" fmla="*/ 43473 w 73683"/>
                <a:gd name="connsiteY7" fmla="*/ 71446 h 72209"/>
                <a:gd name="connsiteX8" fmla="*/ 35472 w 73683"/>
                <a:gd name="connsiteY8" fmla="*/ 72208 h 72209"/>
                <a:gd name="connsiteX9" fmla="*/ 13441 w 73683"/>
                <a:gd name="connsiteY9" fmla="*/ 60566 h 72209"/>
                <a:gd name="connsiteX10" fmla="*/ 80 w 73683"/>
                <a:gd name="connsiteY10" fmla="*/ 23821 h 72209"/>
                <a:gd name="connsiteX11" fmla="*/ 4076 w 73683"/>
                <a:gd name="connsiteY11" fmla="*/ 12045 h 72209"/>
                <a:gd name="connsiteX12" fmla="*/ 69238 w 73683"/>
                <a:gd name="connsiteY12" fmla="*/ 16710 h 72209"/>
                <a:gd name="connsiteX13" fmla="*/ 73370 w 73683"/>
                <a:gd name="connsiteY13" fmla="*/ 29807 h 72209"/>
                <a:gd name="connsiteX14" fmla="*/ 37055 w 73683"/>
                <a:gd name="connsiteY14" fmla="*/ 39595 h 72209"/>
                <a:gd name="connsiteX15" fmla="*/ 45090 w 73683"/>
                <a:gd name="connsiteY15" fmla="*/ 35827 h 72209"/>
                <a:gd name="connsiteX16" fmla="*/ 38808 w 73683"/>
                <a:gd name="connsiteY16" fmla="*/ 26599 h 72209"/>
                <a:gd name="connsiteX17" fmla="*/ 30807 w 73683"/>
                <a:gd name="connsiteY17" fmla="*/ 31424 h 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683" h="72209">
                  <a:moveTo>
                    <a:pt x="73370" y="29807"/>
                  </a:moveTo>
                  <a:cubicBezTo>
                    <a:pt x="73734" y="32483"/>
                    <a:pt x="73768" y="35167"/>
                    <a:pt x="73540" y="37876"/>
                  </a:cubicBezTo>
                  <a:cubicBezTo>
                    <a:pt x="73268" y="40551"/>
                    <a:pt x="72777" y="43167"/>
                    <a:pt x="71947" y="45750"/>
                  </a:cubicBezTo>
                  <a:cubicBezTo>
                    <a:pt x="71152" y="48324"/>
                    <a:pt x="70093" y="50771"/>
                    <a:pt x="68772" y="53124"/>
                  </a:cubicBezTo>
                  <a:cubicBezTo>
                    <a:pt x="67418" y="55469"/>
                    <a:pt x="65860" y="57654"/>
                    <a:pt x="64073" y="59669"/>
                  </a:cubicBezTo>
                  <a:cubicBezTo>
                    <a:pt x="62261" y="61650"/>
                    <a:pt x="60272" y="63470"/>
                    <a:pt x="58087" y="65028"/>
                  </a:cubicBezTo>
                  <a:cubicBezTo>
                    <a:pt x="55911" y="66611"/>
                    <a:pt x="53591" y="67974"/>
                    <a:pt x="51110" y="69033"/>
                  </a:cubicBezTo>
                  <a:cubicBezTo>
                    <a:pt x="48663" y="70117"/>
                    <a:pt x="46115" y="70912"/>
                    <a:pt x="43473" y="71446"/>
                  </a:cubicBezTo>
                  <a:cubicBezTo>
                    <a:pt x="40823" y="72005"/>
                    <a:pt x="38148" y="72233"/>
                    <a:pt x="35472" y="72208"/>
                  </a:cubicBezTo>
                  <a:cubicBezTo>
                    <a:pt x="26471" y="71412"/>
                    <a:pt x="19131" y="67543"/>
                    <a:pt x="13441" y="60566"/>
                  </a:cubicBezTo>
                  <a:cubicBezTo>
                    <a:pt x="7285" y="48925"/>
                    <a:pt x="2823" y="36682"/>
                    <a:pt x="80" y="23821"/>
                  </a:cubicBezTo>
                  <a:cubicBezTo>
                    <a:pt x="-352" y="19292"/>
                    <a:pt x="969" y="15355"/>
                    <a:pt x="4076" y="12045"/>
                  </a:cubicBezTo>
                  <a:cubicBezTo>
                    <a:pt x="19825" y="-6014"/>
                    <a:pt x="57495" y="-3204"/>
                    <a:pt x="69238" y="16710"/>
                  </a:cubicBezTo>
                  <a:cubicBezTo>
                    <a:pt x="71355" y="20841"/>
                    <a:pt x="72744" y="25244"/>
                    <a:pt x="73370" y="29807"/>
                  </a:cubicBezTo>
                  <a:close/>
                  <a:moveTo>
                    <a:pt x="37055" y="39595"/>
                  </a:moveTo>
                  <a:lnTo>
                    <a:pt x="45090" y="35827"/>
                  </a:lnTo>
                  <a:cubicBezTo>
                    <a:pt x="43507" y="32415"/>
                    <a:pt x="41424" y="29342"/>
                    <a:pt x="38808" y="26599"/>
                  </a:cubicBezTo>
                  <a:cubicBezTo>
                    <a:pt x="37885" y="26599"/>
                    <a:pt x="33584" y="29672"/>
                    <a:pt x="30807" y="31424"/>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3" name="Freihandform: Form 52">
              <a:extLst>
                <a:ext uri="{FF2B5EF4-FFF2-40B4-BE49-F238E27FC236}">
                  <a16:creationId xmlns:a16="http://schemas.microsoft.com/office/drawing/2014/main" id="{081E0C53-0926-4311-84B2-26FDDA4D89C0}"/>
                </a:ext>
              </a:extLst>
            </p:cNvPr>
            <p:cNvSpPr/>
            <p:nvPr/>
          </p:nvSpPr>
          <p:spPr>
            <a:xfrm>
              <a:off x="7673559" y="4149545"/>
              <a:ext cx="79022" cy="73410"/>
            </a:xfrm>
            <a:custGeom>
              <a:avLst/>
              <a:gdLst>
                <a:gd name="connsiteX0" fmla="*/ 37560 w 79022"/>
                <a:gd name="connsiteY0" fmla="*/ 73410 h 73410"/>
                <a:gd name="connsiteX1" fmla="*/ 19271 w 79022"/>
                <a:gd name="connsiteY1" fmla="*/ 69676 h 73410"/>
                <a:gd name="connsiteX2" fmla="*/ 3362 w 79022"/>
                <a:gd name="connsiteY2" fmla="*/ 37995 h 73410"/>
                <a:gd name="connsiteX3" fmla="*/ 9111 w 79022"/>
                <a:gd name="connsiteY3" fmla="*/ 26353 h 73410"/>
                <a:gd name="connsiteX4" fmla="*/ 37823 w 79022"/>
                <a:gd name="connsiteY4" fmla="*/ 420 h 73410"/>
                <a:gd name="connsiteX5" fmla="*/ 51514 w 79022"/>
                <a:gd name="connsiteY5" fmla="*/ 3832 h 73410"/>
                <a:gd name="connsiteX6" fmla="*/ 63588 w 79022"/>
                <a:gd name="connsiteY6" fmla="*/ 11139 h 73410"/>
                <a:gd name="connsiteX7" fmla="*/ 72944 w 79022"/>
                <a:gd name="connsiteY7" fmla="*/ 21756 h 73410"/>
                <a:gd name="connsiteX8" fmla="*/ 78668 w 79022"/>
                <a:gd name="connsiteY8" fmla="*/ 34650 h 73410"/>
                <a:gd name="connsiteX9" fmla="*/ 78600 w 79022"/>
                <a:gd name="connsiteY9" fmla="*/ 44446 h 73410"/>
                <a:gd name="connsiteX10" fmla="*/ 75492 w 79022"/>
                <a:gd name="connsiteY10" fmla="*/ 53734 h 73410"/>
                <a:gd name="connsiteX11" fmla="*/ 69676 w 79022"/>
                <a:gd name="connsiteY11" fmla="*/ 61574 h 73410"/>
                <a:gd name="connsiteX12" fmla="*/ 61734 w 79022"/>
                <a:gd name="connsiteY12" fmla="*/ 67263 h 73410"/>
                <a:gd name="connsiteX13" fmla="*/ 37560 w 79022"/>
                <a:gd name="connsiteY13" fmla="*/ 73410 h 73410"/>
                <a:gd name="connsiteX14" fmla="*/ 57602 w 79022"/>
                <a:gd name="connsiteY14" fmla="*/ 42956 h 73410"/>
                <a:gd name="connsiteX15" fmla="*/ 37958 w 79022"/>
                <a:gd name="connsiteY15" fmla="*/ 18877 h 73410"/>
                <a:gd name="connsiteX16" fmla="*/ 23404 w 79022"/>
                <a:gd name="connsiteY16" fmla="*/ 32237 h 73410"/>
                <a:gd name="connsiteX17" fmla="*/ 22904 w 79022"/>
                <a:gd name="connsiteY17" fmla="*/ 42355 h 73410"/>
                <a:gd name="connsiteX18" fmla="*/ 31540 w 79022"/>
                <a:gd name="connsiteY18" fmla="*/ 47621 h 73410"/>
                <a:gd name="connsiteX19" fmla="*/ 57602 w 79022"/>
                <a:gd name="connsiteY19" fmla="*/ 42956 h 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22" h="73410">
                  <a:moveTo>
                    <a:pt x="37560" y="73410"/>
                  </a:moveTo>
                  <a:cubicBezTo>
                    <a:pt x="30609" y="72089"/>
                    <a:pt x="24200" y="71031"/>
                    <a:pt x="19271" y="69676"/>
                  </a:cubicBezTo>
                  <a:cubicBezTo>
                    <a:pt x="450" y="65147"/>
                    <a:pt x="-3987" y="56316"/>
                    <a:pt x="3362" y="37995"/>
                  </a:cubicBezTo>
                  <a:cubicBezTo>
                    <a:pt x="4979" y="33990"/>
                    <a:pt x="7392" y="30383"/>
                    <a:pt x="9111" y="26353"/>
                  </a:cubicBezTo>
                  <a:cubicBezTo>
                    <a:pt x="18476" y="3765"/>
                    <a:pt x="24589" y="-1696"/>
                    <a:pt x="37823" y="420"/>
                  </a:cubicBezTo>
                  <a:cubicBezTo>
                    <a:pt x="42556" y="852"/>
                    <a:pt x="47119" y="1978"/>
                    <a:pt x="51514" y="3832"/>
                  </a:cubicBezTo>
                  <a:cubicBezTo>
                    <a:pt x="55917" y="5644"/>
                    <a:pt x="59947" y="8099"/>
                    <a:pt x="63588" y="11139"/>
                  </a:cubicBezTo>
                  <a:cubicBezTo>
                    <a:pt x="67263" y="14212"/>
                    <a:pt x="70370" y="17751"/>
                    <a:pt x="72944" y="21756"/>
                  </a:cubicBezTo>
                  <a:cubicBezTo>
                    <a:pt x="75492" y="25760"/>
                    <a:pt x="77414" y="30053"/>
                    <a:pt x="78668" y="34650"/>
                  </a:cubicBezTo>
                  <a:cubicBezTo>
                    <a:pt x="79167" y="37927"/>
                    <a:pt x="79133" y="41170"/>
                    <a:pt x="78600" y="44446"/>
                  </a:cubicBezTo>
                  <a:cubicBezTo>
                    <a:pt x="78041" y="47680"/>
                    <a:pt x="77016" y="50796"/>
                    <a:pt x="75492" y="53734"/>
                  </a:cubicBezTo>
                  <a:cubicBezTo>
                    <a:pt x="73977" y="56646"/>
                    <a:pt x="72021" y="59262"/>
                    <a:pt x="69676" y="61574"/>
                  </a:cubicBezTo>
                  <a:cubicBezTo>
                    <a:pt x="67322" y="63885"/>
                    <a:pt x="64680" y="65807"/>
                    <a:pt x="61734" y="67263"/>
                  </a:cubicBezTo>
                  <a:cubicBezTo>
                    <a:pt x="53834" y="69973"/>
                    <a:pt x="45790" y="72022"/>
                    <a:pt x="37560" y="73410"/>
                  </a:cubicBezTo>
                  <a:close/>
                  <a:moveTo>
                    <a:pt x="57602" y="42956"/>
                  </a:moveTo>
                  <a:cubicBezTo>
                    <a:pt x="55316" y="26091"/>
                    <a:pt x="49829" y="17023"/>
                    <a:pt x="37958" y="18877"/>
                  </a:cubicBezTo>
                  <a:cubicBezTo>
                    <a:pt x="32336" y="19800"/>
                    <a:pt x="27010" y="27175"/>
                    <a:pt x="23404" y="32237"/>
                  </a:cubicBezTo>
                  <a:cubicBezTo>
                    <a:pt x="21219" y="35514"/>
                    <a:pt x="21058" y="38884"/>
                    <a:pt x="22904" y="42355"/>
                  </a:cubicBezTo>
                  <a:cubicBezTo>
                    <a:pt x="24724" y="45835"/>
                    <a:pt x="27637" y="47587"/>
                    <a:pt x="31540" y="47621"/>
                  </a:cubicBezTo>
                  <a:cubicBezTo>
                    <a:pt x="40371" y="46927"/>
                    <a:pt x="49067" y="45369"/>
                    <a:pt x="57602" y="429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4" name="Freihandform: Form 53">
              <a:extLst>
                <a:ext uri="{FF2B5EF4-FFF2-40B4-BE49-F238E27FC236}">
                  <a16:creationId xmlns:a16="http://schemas.microsoft.com/office/drawing/2014/main" id="{06D9E202-C5FF-49FC-9199-03AF75B46361}"/>
                </a:ext>
              </a:extLst>
            </p:cNvPr>
            <p:cNvSpPr/>
            <p:nvPr/>
          </p:nvSpPr>
          <p:spPr>
            <a:xfrm>
              <a:off x="6681187" y="4948468"/>
              <a:ext cx="66265" cy="71241"/>
            </a:xfrm>
            <a:custGeom>
              <a:avLst/>
              <a:gdLst>
                <a:gd name="connsiteX0" fmla="*/ 40082 w 66265"/>
                <a:gd name="connsiteY0" fmla="*/ 71237 h 71241"/>
                <a:gd name="connsiteX1" fmla="*/ 26162 w 66265"/>
                <a:gd name="connsiteY1" fmla="*/ 68951 h 71241"/>
                <a:gd name="connsiteX2" fmla="*/ 13927 w 66265"/>
                <a:gd name="connsiteY2" fmla="*/ 62009 h 71241"/>
                <a:gd name="connsiteX3" fmla="*/ 4825 w 66265"/>
                <a:gd name="connsiteY3" fmla="*/ 51231 h 71241"/>
                <a:gd name="connsiteX4" fmla="*/ 33 w 66265"/>
                <a:gd name="connsiteY4" fmla="*/ 37964 h 71241"/>
                <a:gd name="connsiteX5" fmla="*/ 431 w 66265"/>
                <a:gd name="connsiteY5" fmla="*/ 30886 h 71241"/>
                <a:gd name="connsiteX6" fmla="*/ 2150 w 66265"/>
                <a:gd name="connsiteY6" fmla="*/ 24011 h 71241"/>
                <a:gd name="connsiteX7" fmla="*/ 5189 w 66265"/>
                <a:gd name="connsiteY7" fmla="*/ 17627 h 71241"/>
                <a:gd name="connsiteX8" fmla="*/ 9423 w 66265"/>
                <a:gd name="connsiteY8" fmla="*/ 11938 h 71241"/>
                <a:gd name="connsiteX9" fmla="*/ 14655 w 66265"/>
                <a:gd name="connsiteY9" fmla="*/ 7171 h 71241"/>
                <a:gd name="connsiteX10" fmla="*/ 20701 w 66265"/>
                <a:gd name="connsiteY10" fmla="*/ 3505 h 71241"/>
                <a:gd name="connsiteX11" fmla="*/ 27356 w 66265"/>
                <a:gd name="connsiteY11" fmla="*/ 1092 h 71241"/>
                <a:gd name="connsiteX12" fmla="*/ 34333 w 66265"/>
                <a:gd name="connsiteY12" fmla="*/ 0 h 71241"/>
                <a:gd name="connsiteX13" fmla="*/ 45839 w 66265"/>
                <a:gd name="connsiteY13" fmla="*/ 2743 h 71241"/>
                <a:gd name="connsiteX14" fmla="*/ 55762 w 66265"/>
                <a:gd name="connsiteY14" fmla="*/ 9228 h 71241"/>
                <a:gd name="connsiteX15" fmla="*/ 62841 w 66265"/>
                <a:gd name="connsiteY15" fmla="*/ 18719 h 71241"/>
                <a:gd name="connsiteX16" fmla="*/ 66245 w 66265"/>
                <a:gd name="connsiteY16" fmla="*/ 30065 h 71241"/>
                <a:gd name="connsiteX17" fmla="*/ 40082 w 66265"/>
                <a:gd name="connsiteY17" fmla="*/ 71237 h 71241"/>
                <a:gd name="connsiteX18" fmla="*/ 35552 w 66265"/>
                <a:gd name="connsiteY18" fmla="*/ 27948 h 71241"/>
                <a:gd name="connsiteX19" fmla="*/ 30861 w 66265"/>
                <a:gd name="connsiteY19" fmla="*/ 30192 h 71241"/>
                <a:gd name="connsiteX20" fmla="*/ 33536 w 66265"/>
                <a:gd name="connsiteY20" fmla="*/ 31021 h 71241"/>
                <a:gd name="connsiteX21" fmla="*/ 35552 w 66265"/>
                <a:gd name="connsiteY21" fmla="*/ 27948 h 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65" h="71241">
                  <a:moveTo>
                    <a:pt x="40082" y="71237"/>
                  </a:moveTo>
                  <a:cubicBezTo>
                    <a:pt x="35323" y="71305"/>
                    <a:pt x="30658" y="70543"/>
                    <a:pt x="26162" y="68951"/>
                  </a:cubicBezTo>
                  <a:cubicBezTo>
                    <a:pt x="21666" y="67368"/>
                    <a:pt x="17593" y="65048"/>
                    <a:pt x="13927" y="62009"/>
                  </a:cubicBezTo>
                  <a:cubicBezTo>
                    <a:pt x="10252" y="58969"/>
                    <a:pt x="7213" y="55363"/>
                    <a:pt x="4825" y="51231"/>
                  </a:cubicBezTo>
                  <a:cubicBezTo>
                    <a:pt x="2446" y="47091"/>
                    <a:pt x="829" y="42663"/>
                    <a:pt x="33" y="37964"/>
                  </a:cubicBezTo>
                  <a:cubicBezTo>
                    <a:pt x="-69" y="35585"/>
                    <a:pt x="67" y="33240"/>
                    <a:pt x="431" y="30886"/>
                  </a:cubicBezTo>
                  <a:cubicBezTo>
                    <a:pt x="761" y="28541"/>
                    <a:pt x="1354" y="26255"/>
                    <a:pt x="2150" y="24011"/>
                  </a:cubicBezTo>
                  <a:cubicBezTo>
                    <a:pt x="2980" y="21793"/>
                    <a:pt x="3970" y="19642"/>
                    <a:pt x="5189" y="17627"/>
                  </a:cubicBezTo>
                  <a:cubicBezTo>
                    <a:pt x="6417" y="15612"/>
                    <a:pt x="7839" y="13690"/>
                    <a:pt x="9423" y="11938"/>
                  </a:cubicBezTo>
                  <a:cubicBezTo>
                    <a:pt x="11014" y="10185"/>
                    <a:pt x="12767" y="8594"/>
                    <a:pt x="14655" y="7171"/>
                  </a:cubicBezTo>
                  <a:cubicBezTo>
                    <a:pt x="16535" y="5757"/>
                    <a:pt x="18558" y="4530"/>
                    <a:pt x="20701" y="3505"/>
                  </a:cubicBezTo>
                  <a:cubicBezTo>
                    <a:pt x="22851" y="2481"/>
                    <a:pt x="25069" y="1685"/>
                    <a:pt x="27356" y="1092"/>
                  </a:cubicBezTo>
                  <a:cubicBezTo>
                    <a:pt x="29633" y="491"/>
                    <a:pt x="31979" y="127"/>
                    <a:pt x="34333" y="0"/>
                  </a:cubicBezTo>
                  <a:cubicBezTo>
                    <a:pt x="38329" y="229"/>
                    <a:pt x="42173" y="1160"/>
                    <a:pt x="45839" y="2743"/>
                  </a:cubicBezTo>
                  <a:cubicBezTo>
                    <a:pt x="49548" y="4335"/>
                    <a:pt x="52816" y="6477"/>
                    <a:pt x="55762" y="9228"/>
                  </a:cubicBezTo>
                  <a:cubicBezTo>
                    <a:pt x="58675" y="11972"/>
                    <a:pt x="61021" y="15147"/>
                    <a:pt x="62841" y="18719"/>
                  </a:cubicBezTo>
                  <a:cubicBezTo>
                    <a:pt x="64628" y="22326"/>
                    <a:pt x="65787" y="26094"/>
                    <a:pt x="66245" y="30065"/>
                  </a:cubicBezTo>
                  <a:cubicBezTo>
                    <a:pt x="66905" y="46498"/>
                    <a:pt x="51563" y="70179"/>
                    <a:pt x="40082" y="71237"/>
                  </a:cubicBezTo>
                  <a:close/>
                  <a:moveTo>
                    <a:pt x="35552" y="27948"/>
                  </a:moveTo>
                  <a:lnTo>
                    <a:pt x="30861" y="30192"/>
                  </a:lnTo>
                  <a:cubicBezTo>
                    <a:pt x="31818" y="30192"/>
                    <a:pt x="32877" y="31284"/>
                    <a:pt x="33536" y="31021"/>
                  </a:cubicBezTo>
                  <a:cubicBezTo>
                    <a:pt x="34197" y="30725"/>
                    <a:pt x="34731" y="29396"/>
                    <a:pt x="35552" y="2794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5" name="Freihandform: Form 54">
              <a:extLst>
                <a:ext uri="{FF2B5EF4-FFF2-40B4-BE49-F238E27FC236}">
                  <a16:creationId xmlns:a16="http://schemas.microsoft.com/office/drawing/2014/main" id="{AA2F5803-DDDF-4DD3-9F07-3E4E2C19F371}"/>
                </a:ext>
              </a:extLst>
            </p:cNvPr>
            <p:cNvSpPr/>
            <p:nvPr/>
          </p:nvSpPr>
          <p:spPr>
            <a:xfrm>
              <a:off x="6974725" y="4446900"/>
              <a:ext cx="63305" cy="65907"/>
            </a:xfrm>
            <a:custGeom>
              <a:avLst/>
              <a:gdLst>
                <a:gd name="connsiteX0" fmla="*/ 12797 w 63305"/>
                <a:gd name="connsiteY0" fmla="*/ 65907 h 65907"/>
                <a:gd name="connsiteX1" fmla="*/ 3466 w 63305"/>
                <a:gd name="connsiteY1" fmla="*/ 30187 h 65907"/>
                <a:gd name="connsiteX2" fmla="*/ 28969 w 63305"/>
                <a:gd name="connsiteY2" fmla="*/ 1181 h 65907"/>
                <a:gd name="connsiteX3" fmla="*/ 41500 w 63305"/>
                <a:gd name="connsiteY3" fmla="*/ 1181 h 65907"/>
                <a:gd name="connsiteX4" fmla="*/ 50729 w 63305"/>
                <a:gd name="connsiteY4" fmla="*/ 6837 h 65907"/>
                <a:gd name="connsiteX5" fmla="*/ 57807 w 63305"/>
                <a:gd name="connsiteY5" fmla="*/ 15007 h 65907"/>
                <a:gd name="connsiteX6" fmla="*/ 62143 w 63305"/>
                <a:gd name="connsiteY6" fmla="*/ 24929 h 65907"/>
                <a:gd name="connsiteX7" fmla="*/ 63269 w 63305"/>
                <a:gd name="connsiteY7" fmla="*/ 35674 h 65907"/>
                <a:gd name="connsiteX8" fmla="*/ 57045 w 63305"/>
                <a:gd name="connsiteY8" fmla="*/ 51650 h 65907"/>
                <a:gd name="connsiteX9" fmla="*/ 42990 w 63305"/>
                <a:gd name="connsiteY9" fmla="*/ 61471 h 65907"/>
                <a:gd name="connsiteX10" fmla="*/ 12797 w 63305"/>
                <a:gd name="connsiteY10" fmla="*/ 65907 h 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05" h="65907">
                  <a:moveTo>
                    <a:pt x="12797" y="65907"/>
                  </a:moveTo>
                  <a:cubicBezTo>
                    <a:pt x="-564" y="52513"/>
                    <a:pt x="-3079" y="40906"/>
                    <a:pt x="3466" y="30187"/>
                  </a:cubicBezTo>
                  <a:cubicBezTo>
                    <a:pt x="10680" y="19409"/>
                    <a:pt x="19181" y="9749"/>
                    <a:pt x="28969" y="1181"/>
                  </a:cubicBezTo>
                  <a:cubicBezTo>
                    <a:pt x="31221" y="-936"/>
                    <a:pt x="37503" y="258"/>
                    <a:pt x="41500" y="1181"/>
                  </a:cubicBezTo>
                  <a:cubicBezTo>
                    <a:pt x="44878" y="2603"/>
                    <a:pt x="47952" y="4491"/>
                    <a:pt x="50729" y="6837"/>
                  </a:cubicBezTo>
                  <a:cubicBezTo>
                    <a:pt x="53506" y="9190"/>
                    <a:pt x="55894" y="11899"/>
                    <a:pt x="57807" y="15007"/>
                  </a:cubicBezTo>
                  <a:cubicBezTo>
                    <a:pt x="59763" y="18080"/>
                    <a:pt x="61220" y="21390"/>
                    <a:pt x="62143" y="24929"/>
                  </a:cubicBezTo>
                  <a:cubicBezTo>
                    <a:pt x="63065" y="28435"/>
                    <a:pt x="63429" y="32041"/>
                    <a:pt x="63269" y="35674"/>
                  </a:cubicBezTo>
                  <a:cubicBezTo>
                    <a:pt x="62803" y="41634"/>
                    <a:pt x="60720" y="46951"/>
                    <a:pt x="57045" y="51650"/>
                  </a:cubicBezTo>
                  <a:cubicBezTo>
                    <a:pt x="53345" y="56349"/>
                    <a:pt x="48646" y="59625"/>
                    <a:pt x="42990" y="61471"/>
                  </a:cubicBezTo>
                  <a:cubicBezTo>
                    <a:pt x="32999" y="63528"/>
                    <a:pt x="22949" y="64976"/>
                    <a:pt x="12797" y="6590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6" name="Freihandform: Form 55">
              <a:extLst>
                <a:ext uri="{FF2B5EF4-FFF2-40B4-BE49-F238E27FC236}">
                  <a16:creationId xmlns:a16="http://schemas.microsoft.com/office/drawing/2014/main" id="{B7F29B03-B427-4B1F-B16D-E17E3C66D73E}"/>
                </a:ext>
              </a:extLst>
            </p:cNvPr>
            <p:cNvSpPr/>
            <p:nvPr/>
          </p:nvSpPr>
          <p:spPr>
            <a:xfrm>
              <a:off x="7473053" y="3371083"/>
              <a:ext cx="57900" cy="65815"/>
            </a:xfrm>
            <a:custGeom>
              <a:avLst/>
              <a:gdLst>
                <a:gd name="connsiteX0" fmla="*/ 57118 w 57900"/>
                <a:gd name="connsiteY0" fmla="*/ 39621 h 65815"/>
                <a:gd name="connsiteX1" fmla="*/ 51657 w 57900"/>
                <a:gd name="connsiteY1" fmla="*/ 54471 h 65815"/>
                <a:gd name="connsiteX2" fmla="*/ 47923 w 57900"/>
                <a:gd name="connsiteY2" fmla="*/ 59170 h 65815"/>
                <a:gd name="connsiteX3" fmla="*/ 43122 w 57900"/>
                <a:gd name="connsiteY3" fmla="*/ 62768 h 65815"/>
                <a:gd name="connsiteX4" fmla="*/ 37568 w 57900"/>
                <a:gd name="connsiteY4" fmla="*/ 65054 h 65815"/>
                <a:gd name="connsiteX5" fmla="*/ 31616 w 57900"/>
                <a:gd name="connsiteY5" fmla="*/ 65816 h 65815"/>
                <a:gd name="connsiteX6" fmla="*/ 25697 w 57900"/>
                <a:gd name="connsiteY6" fmla="*/ 65054 h 65815"/>
                <a:gd name="connsiteX7" fmla="*/ 20109 w 57900"/>
                <a:gd name="connsiteY7" fmla="*/ 62768 h 65815"/>
                <a:gd name="connsiteX8" fmla="*/ 15308 w 57900"/>
                <a:gd name="connsiteY8" fmla="*/ 59170 h 65815"/>
                <a:gd name="connsiteX9" fmla="*/ 11608 w 57900"/>
                <a:gd name="connsiteY9" fmla="*/ 54471 h 65815"/>
                <a:gd name="connsiteX10" fmla="*/ 0 w 57900"/>
                <a:gd name="connsiteY10" fmla="*/ 21858 h 65815"/>
                <a:gd name="connsiteX11" fmla="*/ 10118 w 57900"/>
                <a:gd name="connsiteY11" fmla="*/ 4595 h 65815"/>
                <a:gd name="connsiteX12" fmla="*/ 19347 w 57900"/>
                <a:gd name="connsiteY12" fmla="*/ 861 h 65815"/>
                <a:gd name="connsiteX13" fmla="*/ 29295 w 57900"/>
                <a:gd name="connsiteY13" fmla="*/ 99 h 65815"/>
                <a:gd name="connsiteX14" fmla="*/ 38990 w 57900"/>
                <a:gd name="connsiteY14" fmla="*/ 2410 h 65815"/>
                <a:gd name="connsiteX15" fmla="*/ 47525 w 57900"/>
                <a:gd name="connsiteY15" fmla="*/ 7541 h 65815"/>
                <a:gd name="connsiteX16" fmla="*/ 57118 w 57900"/>
                <a:gd name="connsiteY16" fmla="*/ 39621 h 6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00" h="65815">
                  <a:moveTo>
                    <a:pt x="57118" y="39621"/>
                  </a:moveTo>
                  <a:cubicBezTo>
                    <a:pt x="55958" y="44811"/>
                    <a:pt x="54138" y="49772"/>
                    <a:pt x="51657" y="54471"/>
                  </a:cubicBezTo>
                  <a:cubicBezTo>
                    <a:pt x="50632" y="56190"/>
                    <a:pt x="49379" y="57773"/>
                    <a:pt x="47923" y="59170"/>
                  </a:cubicBezTo>
                  <a:cubicBezTo>
                    <a:pt x="46501" y="60584"/>
                    <a:pt x="44875" y="61777"/>
                    <a:pt x="43122" y="62768"/>
                  </a:cubicBezTo>
                  <a:cubicBezTo>
                    <a:pt x="41370" y="63793"/>
                    <a:pt x="39524" y="64521"/>
                    <a:pt x="37568" y="65054"/>
                  </a:cubicBezTo>
                  <a:cubicBezTo>
                    <a:pt x="35620" y="65545"/>
                    <a:pt x="33631" y="65816"/>
                    <a:pt x="31616" y="65816"/>
                  </a:cubicBezTo>
                  <a:cubicBezTo>
                    <a:pt x="29600" y="65816"/>
                    <a:pt x="27611" y="65545"/>
                    <a:pt x="25697" y="65054"/>
                  </a:cubicBezTo>
                  <a:cubicBezTo>
                    <a:pt x="23741" y="64521"/>
                    <a:pt x="21887" y="63793"/>
                    <a:pt x="20109" y="62768"/>
                  </a:cubicBezTo>
                  <a:cubicBezTo>
                    <a:pt x="18356" y="61777"/>
                    <a:pt x="16764" y="60584"/>
                    <a:pt x="15308" y="59170"/>
                  </a:cubicBezTo>
                  <a:cubicBezTo>
                    <a:pt x="13885" y="57773"/>
                    <a:pt x="12633" y="56190"/>
                    <a:pt x="11608" y="54471"/>
                  </a:cubicBezTo>
                  <a:cubicBezTo>
                    <a:pt x="5816" y="44286"/>
                    <a:pt x="1947" y="33406"/>
                    <a:pt x="0" y="21858"/>
                  </a:cubicBezTo>
                  <a:cubicBezTo>
                    <a:pt x="694" y="14517"/>
                    <a:pt x="4064" y="8760"/>
                    <a:pt x="10118" y="4595"/>
                  </a:cubicBezTo>
                  <a:cubicBezTo>
                    <a:pt x="13031" y="2876"/>
                    <a:pt x="16104" y="1623"/>
                    <a:pt x="19347" y="861"/>
                  </a:cubicBezTo>
                  <a:cubicBezTo>
                    <a:pt x="22615" y="99"/>
                    <a:pt x="25926" y="-164"/>
                    <a:pt x="29295" y="99"/>
                  </a:cubicBezTo>
                  <a:cubicBezTo>
                    <a:pt x="32640" y="361"/>
                    <a:pt x="35883" y="1123"/>
                    <a:pt x="38990" y="2410"/>
                  </a:cubicBezTo>
                  <a:cubicBezTo>
                    <a:pt x="42098" y="3672"/>
                    <a:pt x="44943" y="5390"/>
                    <a:pt x="47525" y="7541"/>
                  </a:cubicBezTo>
                  <a:cubicBezTo>
                    <a:pt x="56847" y="13561"/>
                    <a:pt x="59396" y="23052"/>
                    <a:pt x="57118" y="396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7" name="Freihandform: Form 56">
              <a:extLst>
                <a:ext uri="{FF2B5EF4-FFF2-40B4-BE49-F238E27FC236}">
                  <a16:creationId xmlns:a16="http://schemas.microsoft.com/office/drawing/2014/main" id="{576F52E4-A008-4005-8BAD-482A09FA9EB5}"/>
                </a:ext>
              </a:extLst>
            </p:cNvPr>
            <p:cNvSpPr/>
            <p:nvPr/>
          </p:nvSpPr>
          <p:spPr>
            <a:xfrm>
              <a:off x="7208776" y="4342492"/>
              <a:ext cx="60067" cy="61706"/>
            </a:xfrm>
            <a:custGeom>
              <a:avLst/>
              <a:gdLst>
                <a:gd name="connsiteX0" fmla="*/ 53957 w 60067"/>
                <a:gd name="connsiteY0" fmla="*/ 121 h 61706"/>
                <a:gd name="connsiteX1" fmla="*/ 59909 w 60067"/>
                <a:gd name="connsiteY1" fmla="*/ 23006 h 61706"/>
                <a:gd name="connsiteX2" fmla="*/ 57166 w 60067"/>
                <a:gd name="connsiteY2" fmla="*/ 46526 h 61706"/>
                <a:gd name="connsiteX3" fmla="*/ 55642 w 60067"/>
                <a:gd name="connsiteY3" fmla="*/ 50623 h 61706"/>
                <a:gd name="connsiteX4" fmla="*/ 53262 w 60067"/>
                <a:gd name="connsiteY4" fmla="*/ 54332 h 61706"/>
                <a:gd name="connsiteX5" fmla="*/ 50121 w 60067"/>
                <a:gd name="connsiteY5" fmla="*/ 57405 h 61706"/>
                <a:gd name="connsiteX6" fmla="*/ 46413 w 60067"/>
                <a:gd name="connsiteY6" fmla="*/ 59717 h 61706"/>
                <a:gd name="connsiteX7" fmla="*/ 42281 w 60067"/>
                <a:gd name="connsiteY7" fmla="*/ 61173 h 61706"/>
                <a:gd name="connsiteX8" fmla="*/ 37911 w 60067"/>
                <a:gd name="connsiteY8" fmla="*/ 61706 h 61706"/>
                <a:gd name="connsiteX9" fmla="*/ 33551 w 60067"/>
                <a:gd name="connsiteY9" fmla="*/ 61274 h 61706"/>
                <a:gd name="connsiteX10" fmla="*/ 29377 w 60067"/>
                <a:gd name="connsiteY10" fmla="*/ 59886 h 61706"/>
                <a:gd name="connsiteX11" fmla="*/ 9903 w 60067"/>
                <a:gd name="connsiteY11" fmla="*/ 50259 h 61706"/>
                <a:gd name="connsiteX12" fmla="*/ 5999 w 60067"/>
                <a:gd name="connsiteY12" fmla="*/ 47288 h 61706"/>
                <a:gd name="connsiteX13" fmla="*/ 2951 w 60067"/>
                <a:gd name="connsiteY13" fmla="*/ 43444 h 61706"/>
                <a:gd name="connsiteX14" fmla="*/ 937 w 60067"/>
                <a:gd name="connsiteY14" fmla="*/ 38982 h 61706"/>
                <a:gd name="connsiteX15" fmla="*/ 39 w 60067"/>
                <a:gd name="connsiteY15" fmla="*/ 34190 h 61706"/>
                <a:gd name="connsiteX16" fmla="*/ 310 w 60067"/>
                <a:gd name="connsiteY16" fmla="*/ 29296 h 61706"/>
                <a:gd name="connsiteX17" fmla="*/ 1766 w 60067"/>
                <a:gd name="connsiteY17" fmla="*/ 24597 h 61706"/>
                <a:gd name="connsiteX18" fmla="*/ 4272 w 60067"/>
                <a:gd name="connsiteY18" fmla="*/ 20432 h 61706"/>
                <a:gd name="connsiteX19" fmla="*/ 7752 w 60067"/>
                <a:gd name="connsiteY19" fmla="*/ 16960 h 61706"/>
                <a:gd name="connsiteX20" fmla="*/ 29081 w 60067"/>
                <a:gd name="connsiteY20" fmla="*/ 3727 h 61706"/>
                <a:gd name="connsiteX21" fmla="*/ 53957 w 60067"/>
                <a:gd name="connsiteY21" fmla="*/ 121 h 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67" h="61706">
                  <a:moveTo>
                    <a:pt x="53957" y="121"/>
                  </a:moveTo>
                  <a:cubicBezTo>
                    <a:pt x="57360" y="7368"/>
                    <a:pt x="59376" y="15005"/>
                    <a:pt x="59909" y="23006"/>
                  </a:cubicBezTo>
                  <a:cubicBezTo>
                    <a:pt x="60467" y="31015"/>
                    <a:pt x="59545" y="38847"/>
                    <a:pt x="57166" y="46526"/>
                  </a:cubicBezTo>
                  <a:cubicBezTo>
                    <a:pt x="56801" y="47948"/>
                    <a:pt x="56302" y="49303"/>
                    <a:pt x="55642" y="50623"/>
                  </a:cubicBezTo>
                  <a:cubicBezTo>
                    <a:pt x="54981" y="51944"/>
                    <a:pt x="54185" y="53172"/>
                    <a:pt x="53262" y="54332"/>
                  </a:cubicBezTo>
                  <a:cubicBezTo>
                    <a:pt x="52331" y="55449"/>
                    <a:pt x="51272" y="56474"/>
                    <a:pt x="50121" y="57405"/>
                  </a:cubicBezTo>
                  <a:cubicBezTo>
                    <a:pt x="48961" y="58294"/>
                    <a:pt x="47733" y="59090"/>
                    <a:pt x="46413" y="59717"/>
                  </a:cubicBezTo>
                  <a:cubicBezTo>
                    <a:pt x="45092" y="60343"/>
                    <a:pt x="43703" y="60843"/>
                    <a:pt x="42281" y="61173"/>
                  </a:cubicBezTo>
                  <a:cubicBezTo>
                    <a:pt x="40825" y="61503"/>
                    <a:pt x="39368" y="61672"/>
                    <a:pt x="37911" y="61706"/>
                  </a:cubicBezTo>
                  <a:cubicBezTo>
                    <a:pt x="36422" y="61706"/>
                    <a:pt x="34973" y="61571"/>
                    <a:pt x="33551" y="61274"/>
                  </a:cubicBezTo>
                  <a:cubicBezTo>
                    <a:pt x="32095" y="60944"/>
                    <a:pt x="30706" y="60478"/>
                    <a:pt x="29377" y="59886"/>
                  </a:cubicBezTo>
                  <a:cubicBezTo>
                    <a:pt x="22502" y="57439"/>
                    <a:pt x="15982" y="54230"/>
                    <a:pt x="9903" y="50259"/>
                  </a:cubicBezTo>
                  <a:cubicBezTo>
                    <a:pt x="8481" y="49404"/>
                    <a:pt x="7185" y="48405"/>
                    <a:pt x="5999" y="47288"/>
                  </a:cubicBezTo>
                  <a:cubicBezTo>
                    <a:pt x="4840" y="46128"/>
                    <a:pt x="3815" y="44832"/>
                    <a:pt x="2951" y="43444"/>
                  </a:cubicBezTo>
                  <a:cubicBezTo>
                    <a:pt x="2096" y="42022"/>
                    <a:pt x="1436" y="40540"/>
                    <a:pt x="937" y="38982"/>
                  </a:cubicBezTo>
                  <a:cubicBezTo>
                    <a:pt x="437" y="37424"/>
                    <a:pt x="140" y="35807"/>
                    <a:pt x="39" y="34190"/>
                  </a:cubicBezTo>
                  <a:cubicBezTo>
                    <a:pt x="-54" y="32531"/>
                    <a:pt x="14" y="30913"/>
                    <a:pt x="310" y="29296"/>
                  </a:cubicBezTo>
                  <a:cubicBezTo>
                    <a:pt x="606" y="27671"/>
                    <a:pt x="1106" y="26121"/>
                    <a:pt x="1766" y="24597"/>
                  </a:cubicBezTo>
                  <a:cubicBezTo>
                    <a:pt x="2426" y="23107"/>
                    <a:pt x="3282" y="21719"/>
                    <a:pt x="4272" y="20432"/>
                  </a:cubicBezTo>
                  <a:cubicBezTo>
                    <a:pt x="5305" y="19137"/>
                    <a:pt x="6457" y="17985"/>
                    <a:pt x="7752" y="16960"/>
                  </a:cubicBezTo>
                  <a:cubicBezTo>
                    <a:pt x="13933" y="11068"/>
                    <a:pt x="21046" y="6640"/>
                    <a:pt x="29081" y="3727"/>
                  </a:cubicBezTo>
                  <a:cubicBezTo>
                    <a:pt x="37116" y="781"/>
                    <a:pt x="45422" y="-404"/>
                    <a:pt x="53957" y="12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8" name="Freihandform: Form 57">
              <a:extLst>
                <a:ext uri="{FF2B5EF4-FFF2-40B4-BE49-F238E27FC236}">
                  <a16:creationId xmlns:a16="http://schemas.microsoft.com/office/drawing/2014/main" id="{4E104B6B-12FD-4C69-9947-FB3CE15278EC}"/>
                </a:ext>
              </a:extLst>
            </p:cNvPr>
            <p:cNvSpPr/>
            <p:nvPr/>
          </p:nvSpPr>
          <p:spPr>
            <a:xfrm>
              <a:off x="7761780" y="5348237"/>
              <a:ext cx="63195" cy="52991"/>
            </a:xfrm>
            <a:custGeom>
              <a:avLst/>
              <a:gdLst>
                <a:gd name="connsiteX0" fmla="*/ 62848 w 63195"/>
                <a:gd name="connsiteY0" fmla="*/ 27858 h 52991"/>
                <a:gd name="connsiteX1" fmla="*/ 63178 w 63195"/>
                <a:gd name="connsiteY1" fmla="*/ 32515 h 52991"/>
                <a:gd name="connsiteX2" fmla="*/ 62484 w 63195"/>
                <a:gd name="connsiteY2" fmla="*/ 37146 h 52991"/>
                <a:gd name="connsiteX3" fmla="*/ 60832 w 63195"/>
                <a:gd name="connsiteY3" fmla="*/ 41481 h 52991"/>
                <a:gd name="connsiteX4" fmla="*/ 58250 w 63195"/>
                <a:gd name="connsiteY4" fmla="*/ 45384 h 52991"/>
                <a:gd name="connsiteX5" fmla="*/ 54905 w 63195"/>
                <a:gd name="connsiteY5" fmla="*/ 48593 h 52991"/>
                <a:gd name="connsiteX6" fmla="*/ 50909 w 63195"/>
                <a:gd name="connsiteY6" fmla="*/ 51006 h 52991"/>
                <a:gd name="connsiteX7" fmla="*/ 46506 w 63195"/>
                <a:gd name="connsiteY7" fmla="*/ 52530 h 52991"/>
                <a:gd name="connsiteX8" fmla="*/ 41875 w 63195"/>
                <a:gd name="connsiteY8" fmla="*/ 52987 h 52991"/>
                <a:gd name="connsiteX9" fmla="*/ 6356 w 63195"/>
                <a:gd name="connsiteY9" fmla="*/ 38704 h 52991"/>
                <a:gd name="connsiteX10" fmla="*/ 3477 w 63195"/>
                <a:gd name="connsiteY10" fmla="*/ 35495 h 52991"/>
                <a:gd name="connsiteX11" fmla="*/ 1428 w 63195"/>
                <a:gd name="connsiteY11" fmla="*/ 31728 h 52991"/>
                <a:gd name="connsiteX12" fmla="*/ 268 w 63195"/>
                <a:gd name="connsiteY12" fmla="*/ 27553 h 52991"/>
                <a:gd name="connsiteX13" fmla="*/ 39 w 63195"/>
                <a:gd name="connsiteY13" fmla="*/ 23261 h 52991"/>
                <a:gd name="connsiteX14" fmla="*/ 802 w 63195"/>
                <a:gd name="connsiteY14" fmla="*/ 19028 h 52991"/>
                <a:gd name="connsiteX15" fmla="*/ 2452 w 63195"/>
                <a:gd name="connsiteY15" fmla="*/ 15091 h 52991"/>
                <a:gd name="connsiteX16" fmla="*/ 5001 w 63195"/>
                <a:gd name="connsiteY16" fmla="*/ 11586 h 52991"/>
                <a:gd name="connsiteX17" fmla="*/ 8210 w 63195"/>
                <a:gd name="connsiteY17" fmla="*/ 8741 h 52991"/>
                <a:gd name="connsiteX18" fmla="*/ 16279 w 63195"/>
                <a:gd name="connsiteY18" fmla="*/ 3212 h 52991"/>
                <a:gd name="connsiteX19" fmla="*/ 25610 w 63195"/>
                <a:gd name="connsiteY19" fmla="*/ 342 h 52991"/>
                <a:gd name="connsiteX20" fmla="*/ 35364 w 63195"/>
                <a:gd name="connsiteY20" fmla="*/ 402 h 52991"/>
                <a:gd name="connsiteX21" fmla="*/ 44686 w 63195"/>
                <a:gd name="connsiteY21" fmla="*/ 3416 h 52991"/>
                <a:gd name="connsiteX22" fmla="*/ 56633 w 63195"/>
                <a:gd name="connsiteY22" fmla="*/ 13499 h 52991"/>
                <a:gd name="connsiteX23" fmla="*/ 62848 w 63195"/>
                <a:gd name="connsiteY23" fmla="*/ 27858 h 5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5" h="52991">
                  <a:moveTo>
                    <a:pt x="62848" y="27858"/>
                  </a:moveTo>
                  <a:cubicBezTo>
                    <a:pt x="63110" y="29408"/>
                    <a:pt x="63246" y="30966"/>
                    <a:pt x="63178" y="32515"/>
                  </a:cubicBezTo>
                  <a:cubicBezTo>
                    <a:pt x="63110" y="34073"/>
                    <a:pt x="62881" y="35631"/>
                    <a:pt x="62484" y="37146"/>
                  </a:cubicBezTo>
                  <a:cubicBezTo>
                    <a:pt x="62086" y="38636"/>
                    <a:pt x="61561" y="40092"/>
                    <a:pt x="60832" y="41481"/>
                  </a:cubicBezTo>
                  <a:cubicBezTo>
                    <a:pt x="60104" y="42870"/>
                    <a:pt x="59241" y="44156"/>
                    <a:pt x="58250" y="45384"/>
                  </a:cubicBezTo>
                  <a:cubicBezTo>
                    <a:pt x="57259" y="46578"/>
                    <a:pt x="56133" y="47661"/>
                    <a:pt x="54905" y="48593"/>
                  </a:cubicBezTo>
                  <a:cubicBezTo>
                    <a:pt x="53652" y="49550"/>
                    <a:pt x="52332" y="50380"/>
                    <a:pt x="50909" y="51006"/>
                  </a:cubicBezTo>
                  <a:cubicBezTo>
                    <a:pt x="49487" y="51666"/>
                    <a:pt x="48031" y="52166"/>
                    <a:pt x="46506" y="52530"/>
                  </a:cubicBezTo>
                  <a:cubicBezTo>
                    <a:pt x="44991" y="52860"/>
                    <a:pt x="43433" y="53021"/>
                    <a:pt x="41875" y="52987"/>
                  </a:cubicBezTo>
                  <a:cubicBezTo>
                    <a:pt x="28251" y="52690"/>
                    <a:pt x="16415" y="47933"/>
                    <a:pt x="6356" y="38704"/>
                  </a:cubicBezTo>
                  <a:cubicBezTo>
                    <a:pt x="5264" y="37747"/>
                    <a:pt x="4341" y="36655"/>
                    <a:pt x="3477" y="35495"/>
                  </a:cubicBezTo>
                  <a:cubicBezTo>
                    <a:pt x="2656" y="34301"/>
                    <a:pt x="1987" y="33049"/>
                    <a:pt x="1428" y="31728"/>
                  </a:cubicBezTo>
                  <a:cubicBezTo>
                    <a:pt x="869" y="30365"/>
                    <a:pt x="505" y="28976"/>
                    <a:pt x="268" y="27553"/>
                  </a:cubicBezTo>
                  <a:cubicBezTo>
                    <a:pt x="39" y="26131"/>
                    <a:pt x="-62" y="24717"/>
                    <a:pt x="39" y="23261"/>
                  </a:cubicBezTo>
                  <a:cubicBezTo>
                    <a:pt x="141" y="21839"/>
                    <a:pt x="370" y="20416"/>
                    <a:pt x="802" y="19028"/>
                  </a:cubicBezTo>
                  <a:cubicBezTo>
                    <a:pt x="1200" y="17665"/>
                    <a:pt x="1758" y="16344"/>
                    <a:pt x="2452" y="15091"/>
                  </a:cubicBezTo>
                  <a:cubicBezTo>
                    <a:pt x="3180" y="13829"/>
                    <a:pt x="4010" y="12644"/>
                    <a:pt x="5001" y="11586"/>
                  </a:cubicBezTo>
                  <a:cubicBezTo>
                    <a:pt x="5958" y="10527"/>
                    <a:pt x="7050" y="9562"/>
                    <a:pt x="8210" y="8741"/>
                  </a:cubicBezTo>
                  <a:cubicBezTo>
                    <a:pt x="10623" y="6489"/>
                    <a:pt x="13299" y="4635"/>
                    <a:pt x="16279" y="3212"/>
                  </a:cubicBezTo>
                  <a:cubicBezTo>
                    <a:pt x="19226" y="1765"/>
                    <a:pt x="22367" y="833"/>
                    <a:pt x="25610" y="342"/>
                  </a:cubicBezTo>
                  <a:cubicBezTo>
                    <a:pt x="28878" y="-123"/>
                    <a:pt x="32121" y="-123"/>
                    <a:pt x="35364" y="402"/>
                  </a:cubicBezTo>
                  <a:cubicBezTo>
                    <a:pt x="38641" y="935"/>
                    <a:pt x="41714" y="1925"/>
                    <a:pt x="44686" y="3416"/>
                  </a:cubicBezTo>
                  <a:cubicBezTo>
                    <a:pt x="49453" y="5828"/>
                    <a:pt x="53458" y="9198"/>
                    <a:pt x="56633" y="13499"/>
                  </a:cubicBezTo>
                  <a:cubicBezTo>
                    <a:pt x="59842" y="17800"/>
                    <a:pt x="61891" y="22601"/>
                    <a:pt x="62848" y="278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59" name="Freihandform: Form 58">
              <a:extLst>
                <a:ext uri="{FF2B5EF4-FFF2-40B4-BE49-F238E27FC236}">
                  <a16:creationId xmlns:a16="http://schemas.microsoft.com/office/drawing/2014/main" id="{8FDEB30C-4555-4C9A-A9E5-A0D2ED50E457}"/>
                </a:ext>
              </a:extLst>
            </p:cNvPr>
            <p:cNvSpPr/>
            <p:nvPr/>
          </p:nvSpPr>
          <p:spPr>
            <a:xfrm>
              <a:off x="7213381" y="4209840"/>
              <a:ext cx="53512" cy="51088"/>
            </a:xfrm>
            <a:custGeom>
              <a:avLst/>
              <a:gdLst>
                <a:gd name="connsiteX0" fmla="*/ 53483 w 53512"/>
                <a:gd name="connsiteY0" fmla="*/ 27043 h 51088"/>
                <a:gd name="connsiteX1" fmla="*/ 51231 w 53512"/>
                <a:gd name="connsiteY1" fmla="*/ 36364 h 51088"/>
                <a:gd name="connsiteX2" fmla="*/ 45676 w 53512"/>
                <a:gd name="connsiteY2" fmla="*/ 44204 h 51088"/>
                <a:gd name="connsiteX3" fmla="*/ 37574 w 53512"/>
                <a:gd name="connsiteY3" fmla="*/ 49369 h 51088"/>
                <a:gd name="connsiteX4" fmla="*/ 28116 w 53512"/>
                <a:gd name="connsiteY4" fmla="*/ 51087 h 51088"/>
                <a:gd name="connsiteX5" fmla="*/ 16906 w 53512"/>
                <a:gd name="connsiteY5" fmla="*/ 48607 h 51088"/>
                <a:gd name="connsiteX6" fmla="*/ 7575 w 53512"/>
                <a:gd name="connsiteY6" fmla="*/ 41859 h 51088"/>
                <a:gd name="connsiteX7" fmla="*/ 1657 w 53512"/>
                <a:gd name="connsiteY7" fmla="*/ 32004 h 51088"/>
                <a:gd name="connsiteX8" fmla="*/ 65 w 53512"/>
                <a:gd name="connsiteY8" fmla="*/ 20625 h 51088"/>
                <a:gd name="connsiteX9" fmla="*/ 26795 w 53512"/>
                <a:gd name="connsiteY9" fmla="*/ 26 h 51088"/>
                <a:gd name="connsiteX10" fmla="*/ 37209 w 53512"/>
                <a:gd name="connsiteY10" fmla="*/ 1804 h 51088"/>
                <a:gd name="connsiteX11" fmla="*/ 46041 w 53512"/>
                <a:gd name="connsiteY11" fmla="*/ 7663 h 51088"/>
                <a:gd name="connsiteX12" fmla="*/ 51798 w 53512"/>
                <a:gd name="connsiteY12" fmla="*/ 16561 h 51088"/>
                <a:gd name="connsiteX13" fmla="*/ 53483 w 53512"/>
                <a:gd name="connsiteY13" fmla="*/ 27043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12" h="51088">
                  <a:moveTo>
                    <a:pt x="53483" y="27043"/>
                  </a:moveTo>
                  <a:cubicBezTo>
                    <a:pt x="53348" y="30285"/>
                    <a:pt x="52586" y="33426"/>
                    <a:pt x="51231" y="36364"/>
                  </a:cubicBezTo>
                  <a:cubicBezTo>
                    <a:pt x="49910" y="39344"/>
                    <a:pt x="48022" y="41961"/>
                    <a:pt x="45676" y="44204"/>
                  </a:cubicBezTo>
                  <a:cubicBezTo>
                    <a:pt x="43298" y="46456"/>
                    <a:pt x="40588" y="48175"/>
                    <a:pt x="37574" y="49369"/>
                  </a:cubicBezTo>
                  <a:cubicBezTo>
                    <a:pt x="34534" y="50554"/>
                    <a:pt x="31393" y="51121"/>
                    <a:pt x="28116" y="51087"/>
                  </a:cubicBezTo>
                  <a:cubicBezTo>
                    <a:pt x="24213" y="51020"/>
                    <a:pt x="20479" y="50190"/>
                    <a:pt x="16906" y="48607"/>
                  </a:cubicBezTo>
                  <a:cubicBezTo>
                    <a:pt x="13333" y="46981"/>
                    <a:pt x="10225" y="44738"/>
                    <a:pt x="7575" y="41859"/>
                  </a:cubicBezTo>
                  <a:cubicBezTo>
                    <a:pt x="4934" y="38980"/>
                    <a:pt x="2943" y="35704"/>
                    <a:pt x="1657" y="32004"/>
                  </a:cubicBezTo>
                  <a:cubicBezTo>
                    <a:pt x="336" y="28330"/>
                    <a:pt x="-198" y="24528"/>
                    <a:pt x="65" y="20625"/>
                  </a:cubicBezTo>
                  <a:cubicBezTo>
                    <a:pt x="65" y="7231"/>
                    <a:pt x="11410" y="-507"/>
                    <a:pt x="26795" y="26"/>
                  </a:cubicBezTo>
                  <a:cubicBezTo>
                    <a:pt x="30394" y="-110"/>
                    <a:pt x="33874" y="483"/>
                    <a:pt x="37209" y="1804"/>
                  </a:cubicBezTo>
                  <a:cubicBezTo>
                    <a:pt x="40588" y="3133"/>
                    <a:pt x="43526" y="5081"/>
                    <a:pt x="46041" y="7663"/>
                  </a:cubicBezTo>
                  <a:cubicBezTo>
                    <a:pt x="48589" y="10211"/>
                    <a:pt x="50503" y="13183"/>
                    <a:pt x="51798" y="16561"/>
                  </a:cubicBezTo>
                  <a:cubicBezTo>
                    <a:pt x="53085" y="19931"/>
                    <a:pt x="53652" y="23436"/>
                    <a:pt x="53483" y="2704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0" name="Freihandform: Form 59">
              <a:extLst>
                <a:ext uri="{FF2B5EF4-FFF2-40B4-BE49-F238E27FC236}">
                  <a16:creationId xmlns:a16="http://schemas.microsoft.com/office/drawing/2014/main" id="{C4E28B32-530A-4B2B-842E-ADB697208C2E}"/>
                </a:ext>
              </a:extLst>
            </p:cNvPr>
            <p:cNvSpPr/>
            <p:nvPr/>
          </p:nvSpPr>
          <p:spPr>
            <a:xfrm>
              <a:off x="7817427" y="4530923"/>
              <a:ext cx="55902" cy="50362"/>
            </a:xfrm>
            <a:custGeom>
              <a:avLst/>
              <a:gdLst>
                <a:gd name="connsiteX0" fmla="*/ 55785 w 55902"/>
                <a:gd name="connsiteY0" fmla="*/ 24115 h 50362"/>
                <a:gd name="connsiteX1" fmla="*/ 25888 w 55902"/>
                <a:gd name="connsiteY1" fmla="*/ 50175 h 50362"/>
                <a:gd name="connsiteX2" fmla="*/ 17226 w 55902"/>
                <a:gd name="connsiteY2" fmla="*/ 49650 h 50362"/>
                <a:gd name="connsiteX3" fmla="*/ 9352 w 55902"/>
                <a:gd name="connsiteY3" fmla="*/ 45908 h 50362"/>
                <a:gd name="connsiteX4" fmla="*/ 3399 w 55902"/>
                <a:gd name="connsiteY4" fmla="*/ 39558 h 50362"/>
                <a:gd name="connsiteX5" fmla="*/ 258 w 55902"/>
                <a:gd name="connsiteY5" fmla="*/ 31456 h 50362"/>
                <a:gd name="connsiteX6" fmla="*/ 919 w 55902"/>
                <a:gd name="connsiteY6" fmla="*/ 20610 h 50362"/>
                <a:gd name="connsiteX7" fmla="*/ 5711 w 55902"/>
                <a:gd name="connsiteY7" fmla="*/ 10857 h 50362"/>
                <a:gd name="connsiteX8" fmla="*/ 13848 w 55902"/>
                <a:gd name="connsiteY8" fmla="*/ 3677 h 50362"/>
                <a:gd name="connsiteX9" fmla="*/ 24135 w 55902"/>
                <a:gd name="connsiteY9" fmla="*/ 172 h 50362"/>
                <a:gd name="connsiteX10" fmla="*/ 34981 w 55902"/>
                <a:gd name="connsiteY10" fmla="*/ 1027 h 50362"/>
                <a:gd name="connsiteX11" fmla="*/ 44744 w 55902"/>
                <a:gd name="connsiteY11" fmla="*/ 5827 h 50362"/>
                <a:gd name="connsiteX12" fmla="*/ 52017 w 55902"/>
                <a:gd name="connsiteY12" fmla="*/ 13896 h 50362"/>
                <a:gd name="connsiteX13" fmla="*/ 55785 w 55902"/>
                <a:gd name="connsiteY13" fmla="*/ 24115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02" h="50362">
                  <a:moveTo>
                    <a:pt x="55785" y="24115"/>
                  </a:moveTo>
                  <a:cubicBezTo>
                    <a:pt x="57275" y="36680"/>
                    <a:pt x="44439" y="47762"/>
                    <a:pt x="25888" y="50175"/>
                  </a:cubicBezTo>
                  <a:cubicBezTo>
                    <a:pt x="22941" y="50539"/>
                    <a:pt x="20062" y="50378"/>
                    <a:pt x="17226" y="49650"/>
                  </a:cubicBezTo>
                  <a:cubicBezTo>
                    <a:pt x="14347" y="48888"/>
                    <a:pt x="11731" y="47661"/>
                    <a:pt x="9352" y="45908"/>
                  </a:cubicBezTo>
                  <a:cubicBezTo>
                    <a:pt x="6972" y="44189"/>
                    <a:pt x="4983" y="42073"/>
                    <a:pt x="3399" y="39558"/>
                  </a:cubicBezTo>
                  <a:cubicBezTo>
                    <a:pt x="1841" y="37077"/>
                    <a:pt x="783" y="34368"/>
                    <a:pt x="258" y="31456"/>
                  </a:cubicBezTo>
                  <a:cubicBezTo>
                    <a:pt x="-241" y="27790"/>
                    <a:pt x="-13" y="24183"/>
                    <a:pt x="919" y="20610"/>
                  </a:cubicBezTo>
                  <a:cubicBezTo>
                    <a:pt x="1875" y="17037"/>
                    <a:pt x="3467" y="13795"/>
                    <a:pt x="5711" y="10857"/>
                  </a:cubicBezTo>
                  <a:cubicBezTo>
                    <a:pt x="7963" y="7910"/>
                    <a:pt x="10672" y="5531"/>
                    <a:pt x="13848" y="3677"/>
                  </a:cubicBezTo>
                  <a:cubicBezTo>
                    <a:pt x="17056" y="1823"/>
                    <a:pt x="20494" y="671"/>
                    <a:pt x="24135" y="172"/>
                  </a:cubicBezTo>
                  <a:cubicBezTo>
                    <a:pt x="27810" y="-226"/>
                    <a:pt x="31408" y="70"/>
                    <a:pt x="34981" y="1027"/>
                  </a:cubicBezTo>
                  <a:cubicBezTo>
                    <a:pt x="38520" y="2026"/>
                    <a:pt x="41797" y="3609"/>
                    <a:pt x="44744" y="5827"/>
                  </a:cubicBezTo>
                  <a:cubicBezTo>
                    <a:pt x="47681" y="8079"/>
                    <a:pt x="50095" y="10755"/>
                    <a:pt x="52017" y="13896"/>
                  </a:cubicBezTo>
                  <a:cubicBezTo>
                    <a:pt x="53930" y="17071"/>
                    <a:pt x="55192" y="20475"/>
                    <a:pt x="55785" y="2411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1" name="Freihandform: Form 60">
              <a:extLst>
                <a:ext uri="{FF2B5EF4-FFF2-40B4-BE49-F238E27FC236}">
                  <a16:creationId xmlns:a16="http://schemas.microsoft.com/office/drawing/2014/main" id="{C743B64B-ED7E-4D2A-B12A-ED1371B90E19}"/>
                </a:ext>
              </a:extLst>
            </p:cNvPr>
            <p:cNvSpPr/>
            <p:nvPr/>
          </p:nvSpPr>
          <p:spPr>
            <a:xfrm>
              <a:off x="7540485" y="4632214"/>
              <a:ext cx="40186" cy="55462"/>
            </a:xfrm>
            <a:custGeom>
              <a:avLst/>
              <a:gdLst>
                <a:gd name="connsiteX0" fmla="*/ 39887 w 40186"/>
                <a:gd name="connsiteY0" fmla="*/ 33117 h 55462"/>
                <a:gd name="connsiteX1" fmla="*/ 39260 w 40186"/>
                <a:gd name="connsiteY1" fmla="*/ 41160 h 55462"/>
                <a:gd name="connsiteX2" fmla="*/ 35459 w 40186"/>
                <a:gd name="connsiteY2" fmla="*/ 48297 h 55462"/>
                <a:gd name="connsiteX3" fmla="*/ 29143 w 40186"/>
                <a:gd name="connsiteY3" fmla="*/ 53326 h 55462"/>
                <a:gd name="connsiteX4" fmla="*/ 21336 w 40186"/>
                <a:gd name="connsiteY4" fmla="*/ 55443 h 55462"/>
                <a:gd name="connsiteX5" fmla="*/ 14884 w 40186"/>
                <a:gd name="connsiteY5" fmla="*/ 54588 h 55462"/>
                <a:gd name="connsiteX6" fmla="*/ 9127 w 40186"/>
                <a:gd name="connsiteY6" fmla="*/ 51574 h 55462"/>
                <a:gd name="connsiteX7" fmla="*/ 4732 w 40186"/>
                <a:gd name="connsiteY7" fmla="*/ 46748 h 55462"/>
                <a:gd name="connsiteX8" fmla="*/ 2251 w 40186"/>
                <a:gd name="connsiteY8" fmla="*/ 40728 h 55462"/>
                <a:gd name="connsiteX9" fmla="*/ 33 w 40186"/>
                <a:gd name="connsiteY9" fmla="*/ 30044 h 55462"/>
                <a:gd name="connsiteX10" fmla="*/ 1328 w 40186"/>
                <a:gd name="connsiteY10" fmla="*/ 19198 h 55462"/>
                <a:gd name="connsiteX11" fmla="*/ 5960 w 40186"/>
                <a:gd name="connsiteY11" fmla="*/ 9343 h 55462"/>
                <a:gd name="connsiteX12" fmla="*/ 13461 w 40186"/>
                <a:gd name="connsiteY12" fmla="*/ 1435 h 55462"/>
                <a:gd name="connsiteX13" fmla="*/ 25205 w 40186"/>
                <a:gd name="connsiteY13" fmla="*/ 1435 h 55462"/>
                <a:gd name="connsiteX14" fmla="*/ 37143 w 40186"/>
                <a:gd name="connsiteY14" fmla="*/ 15126 h 55462"/>
                <a:gd name="connsiteX15" fmla="*/ 39887 w 40186"/>
                <a:gd name="connsiteY15" fmla="*/ 33117 h 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6" h="55462">
                  <a:moveTo>
                    <a:pt x="39887" y="33117"/>
                  </a:moveTo>
                  <a:cubicBezTo>
                    <a:pt x="40251" y="35835"/>
                    <a:pt x="40022" y="38510"/>
                    <a:pt x="39260" y="41160"/>
                  </a:cubicBezTo>
                  <a:cubicBezTo>
                    <a:pt x="38464" y="43802"/>
                    <a:pt x="37212" y="46181"/>
                    <a:pt x="35459" y="48297"/>
                  </a:cubicBezTo>
                  <a:cubicBezTo>
                    <a:pt x="33706" y="50414"/>
                    <a:pt x="31590" y="52073"/>
                    <a:pt x="29143" y="53326"/>
                  </a:cubicBezTo>
                  <a:cubicBezTo>
                    <a:pt x="26696" y="54554"/>
                    <a:pt x="24079" y="55282"/>
                    <a:pt x="21336" y="55443"/>
                  </a:cubicBezTo>
                  <a:cubicBezTo>
                    <a:pt x="19151" y="55545"/>
                    <a:pt x="17001" y="55248"/>
                    <a:pt x="14884" y="54588"/>
                  </a:cubicBezTo>
                  <a:cubicBezTo>
                    <a:pt x="12801" y="53919"/>
                    <a:pt x="10854" y="52929"/>
                    <a:pt x="9127" y="51574"/>
                  </a:cubicBezTo>
                  <a:cubicBezTo>
                    <a:pt x="7374" y="50219"/>
                    <a:pt x="5926" y="48628"/>
                    <a:pt x="4732" y="46748"/>
                  </a:cubicBezTo>
                  <a:cubicBezTo>
                    <a:pt x="3538" y="44894"/>
                    <a:pt x="2717" y="42879"/>
                    <a:pt x="2251" y="40728"/>
                  </a:cubicBezTo>
                  <a:cubicBezTo>
                    <a:pt x="930" y="37291"/>
                    <a:pt x="202" y="33718"/>
                    <a:pt x="33" y="30044"/>
                  </a:cubicBezTo>
                  <a:cubicBezTo>
                    <a:pt x="-128" y="26377"/>
                    <a:pt x="304" y="22737"/>
                    <a:pt x="1328" y="19198"/>
                  </a:cubicBezTo>
                  <a:cubicBezTo>
                    <a:pt x="2319" y="15659"/>
                    <a:pt x="3868" y="12382"/>
                    <a:pt x="5960" y="9343"/>
                  </a:cubicBezTo>
                  <a:cubicBezTo>
                    <a:pt x="8043" y="6295"/>
                    <a:pt x="10549" y="3653"/>
                    <a:pt x="13461" y="1435"/>
                  </a:cubicBezTo>
                  <a:cubicBezTo>
                    <a:pt x="17399" y="-478"/>
                    <a:pt x="21302" y="-478"/>
                    <a:pt x="25205" y="1435"/>
                  </a:cubicBezTo>
                  <a:cubicBezTo>
                    <a:pt x="30531" y="4847"/>
                    <a:pt x="34502" y="9411"/>
                    <a:pt x="37143" y="15126"/>
                  </a:cubicBezTo>
                  <a:cubicBezTo>
                    <a:pt x="39828" y="20849"/>
                    <a:pt x="40717" y="26835"/>
                    <a:pt x="39887" y="3311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2" name="Freihandform: Form 61">
              <a:extLst>
                <a:ext uri="{FF2B5EF4-FFF2-40B4-BE49-F238E27FC236}">
                  <a16:creationId xmlns:a16="http://schemas.microsoft.com/office/drawing/2014/main" id="{9342623E-8B9D-48BB-B16E-61F995BC2EEB}"/>
                </a:ext>
              </a:extLst>
            </p:cNvPr>
            <p:cNvSpPr/>
            <p:nvPr/>
          </p:nvSpPr>
          <p:spPr>
            <a:xfrm>
              <a:off x="8040235" y="4165979"/>
              <a:ext cx="45352" cy="41466"/>
            </a:xfrm>
            <a:custGeom>
              <a:avLst/>
              <a:gdLst>
                <a:gd name="connsiteX0" fmla="*/ 25008 w 45352"/>
                <a:gd name="connsiteY0" fmla="*/ 41466 h 41466"/>
                <a:gd name="connsiteX1" fmla="*/ 16507 w 45352"/>
                <a:gd name="connsiteY1" fmla="*/ 39747 h 41466"/>
                <a:gd name="connsiteX2" fmla="*/ 8997 w 45352"/>
                <a:gd name="connsiteY2" fmla="*/ 35353 h 41466"/>
                <a:gd name="connsiteX3" fmla="*/ 3307 w 45352"/>
                <a:gd name="connsiteY3" fmla="*/ 28800 h 41466"/>
                <a:gd name="connsiteX4" fmla="*/ 39 w 45352"/>
                <a:gd name="connsiteY4" fmla="*/ 20765 h 41466"/>
                <a:gd name="connsiteX5" fmla="*/ 5364 w 45352"/>
                <a:gd name="connsiteY5" fmla="*/ 5255 h 41466"/>
                <a:gd name="connsiteX6" fmla="*/ 17201 w 45352"/>
                <a:gd name="connsiteY6" fmla="*/ 99 h 41466"/>
                <a:gd name="connsiteX7" fmla="*/ 29800 w 45352"/>
                <a:gd name="connsiteY7" fmla="*/ 2977 h 41466"/>
                <a:gd name="connsiteX8" fmla="*/ 40451 w 45352"/>
                <a:gd name="connsiteY8" fmla="*/ 10352 h 41466"/>
                <a:gd name="connsiteX9" fmla="*/ 45277 w 45352"/>
                <a:gd name="connsiteY9" fmla="*/ 22357 h 41466"/>
                <a:gd name="connsiteX10" fmla="*/ 25008 w 45352"/>
                <a:gd name="connsiteY10" fmla="*/ 41466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52" h="41466">
                  <a:moveTo>
                    <a:pt x="25008" y="41466"/>
                  </a:moveTo>
                  <a:cubicBezTo>
                    <a:pt x="22061" y="41373"/>
                    <a:pt x="19250" y="40772"/>
                    <a:pt x="16507" y="39747"/>
                  </a:cubicBezTo>
                  <a:cubicBezTo>
                    <a:pt x="13763" y="38689"/>
                    <a:pt x="11283" y="37233"/>
                    <a:pt x="8997" y="35353"/>
                  </a:cubicBezTo>
                  <a:cubicBezTo>
                    <a:pt x="6753" y="33465"/>
                    <a:pt x="4864" y="31281"/>
                    <a:pt x="3307" y="28800"/>
                  </a:cubicBezTo>
                  <a:cubicBezTo>
                    <a:pt x="1791" y="26286"/>
                    <a:pt x="699" y="23610"/>
                    <a:pt x="39" y="20765"/>
                  </a:cubicBezTo>
                  <a:cubicBezTo>
                    <a:pt x="-292" y="14881"/>
                    <a:pt x="1495" y="9683"/>
                    <a:pt x="5364" y="5255"/>
                  </a:cubicBezTo>
                  <a:cubicBezTo>
                    <a:pt x="8768" y="2249"/>
                    <a:pt x="12705" y="522"/>
                    <a:pt x="17201" y="99"/>
                  </a:cubicBezTo>
                  <a:cubicBezTo>
                    <a:pt x="21731" y="-333"/>
                    <a:pt x="25931" y="657"/>
                    <a:pt x="29800" y="2977"/>
                  </a:cubicBezTo>
                  <a:cubicBezTo>
                    <a:pt x="34101" y="4366"/>
                    <a:pt x="37640" y="6846"/>
                    <a:pt x="40451" y="10352"/>
                  </a:cubicBezTo>
                  <a:cubicBezTo>
                    <a:pt x="43262" y="13891"/>
                    <a:pt x="44888" y="17887"/>
                    <a:pt x="45277" y="22357"/>
                  </a:cubicBezTo>
                  <a:cubicBezTo>
                    <a:pt x="46370" y="31052"/>
                    <a:pt x="35295" y="41466"/>
                    <a:pt x="25008" y="4146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3" name="Freihandform: Form 62">
              <a:extLst>
                <a:ext uri="{FF2B5EF4-FFF2-40B4-BE49-F238E27FC236}">
                  <a16:creationId xmlns:a16="http://schemas.microsoft.com/office/drawing/2014/main" id="{00D3CCC8-A440-4F78-A750-D55B06D933E3}"/>
                </a:ext>
              </a:extLst>
            </p:cNvPr>
            <p:cNvSpPr/>
            <p:nvPr/>
          </p:nvSpPr>
          <p:spPr>
            <a:xfrm>
              <a:off x="6759307" y="4840102"/>
              <a:ext cx="44324" cy="43881"/>
            </a:xfrm>
            <a:custGeom>
              <a:avLst/>
              <a:gdLst>
                <a:gd name="connsiteX0" fmla="*/ 16438 w 44324"/>
                <a:gd name="connsiteY0" fmla="*/ 43776 h 43881"/>
                <a:gd name="connsiteX1" fmla="*/ 9427 w 44324"/>
                <a:gd name="connsiteY1" fmla="*/ 41066 h 43881"/>
                <a:gd name="connsiteX2" fmla="*/ 3907 w 44324"/>
                <a:gd name="connsiteY2" fmla="*/ 35936 h 43881"/>
                <a:gd name="connsiteX3" fmla="*/ 664 w 44324"/>
                <a:gd name="connsiteY3" fmla="*/ 29120 h 43881"/>
                <a:gd name="connsiteX4" fmla="*/ 164 w 44324"/>
                <a:gd name="connsiteY4" fmla="*/ 21585 h 43881"/>
                <a:gd name="connsiteX5" fmla="*/ 2848 w 44324"/>
                <a:gd name="connsiteY5" fmla="*/ 12492 h 43881"/>
                <a:gd name="connsiteX6" fmla="*/ 8927 w 44324"/>
                <a:gd name="connsiteY6" fmla="*/ 5177 h 43881"/>
                <a:gd name="connsiteX7" fmla="*/ 17394 w 44324"/>
                <a:gd name="connsiteY7" fmla="*/ 850 h 43881"/>
                <a:gd name="connsiteX8" fmla="*/ 26861 w 44324"/>
                <a:gd name="connsiteY8" fmla="*/ 216 h 43881"/>
                <a:gd name="connsiteX9" fmla="*/ 34328 w 44324"/>
                <a:gd name="connsiteY9" fmla="*/ 2501 h 43881"/>
                <a:gd name="connsiteX10" fmla="*/ 40280 w 44324"/>
                <a:gd name="connsiteY10" fmla="*/ 7564 h 43881"/>
                <a:gd name="connsiteX11" fmla="*/ 43727 w 44324"/>
                <a:gd name="connsiteY11" fmla="*/ 14575 h 43881"/>
                <a:gd name="connsiteX12" fmla="*/ 44091 w 44324"/>
                <a:gd name="connsiteY12" fmla="*/ 22406 h 43881"/>
                <a:gd name="connsiteX13" fmla="*/ 40780 w 44324"/>
                <a:gd name="connsiteY13" fmla="*/ 31372 h 43881"/>
                <a:gd name="connsiteX14" fmla="*/ 34430 w 44324"/>
                <a:gd name="connsiteY14" fmla="*/ 38518 h 43881"/>
                <a:gd name="connsiteX15" fmla="*/ 25929 w 44324"/>
                <a:gd name="connsiteY15" fmla="*/ 42853 h 43881"/>
                <a:gd name="connsiteX16" fmla="*/ 16438 w 44324"/>
                <a:gd name="connsiteY16" fmla="*/ 43776 h 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24" h="43881">
                  <a:moveTo>
                    <a:pt x="16438" y="43776"/>
                  </a:moveTo>
                  <a:cubicBezTo>
                    <a:pt x="13923" y="43344"/>
                    <a:pt x="11578" y="42421"/>
                    <a:pt x="9427" y="41066"/>
                  </a:cubicBezTo>
                  <a:cubicBezTo>
                    <a:pt x="7242" y="39703"/>
                    <a:pt x="5388" y="37985"/>
                    <a:pt x="3907" y="35936"/>
                  </a:cubicBezTo>
                  <a:cubicBezTo>
                    <a:pt x="2383" y="33887"/>
                    <a:pt x="1290" y="31601"/>
                    <a:pt x="664" y="29120"/>
                  </a:cubicBezTo>
                  <a:cubicBezTo>
                    <a:pt x="3" y="26640"/>
                    <a:pt x="-166" y="24133"/>
                    <a:pt x="164" y="21585"/>
                  </a:cubicBezTo>
                  <a:cubicBezTo>
                    <a:pt x="427" y="18376"/>
                    <a:pt x="1324" y="15337"/>
                    <a:pt x="2848" y="12492"/>
                  </a:cubicBezTo>
                  <a:cubicBezTo>
                    <a:pt x="4397" y="9647"/>
                    <a:pt x="6412" y="7200"/>
                    <a:pt x="8927" y="5177"/>
                  </a:cubicBezTo>
                  <a:cubicBezTo>
                    <a:pt x="11442" y="3162"/>
                    <a:pt x="14253" y="1706"/>
                    <a:pt x="17394" y="850"/>
                  </a:cubicBezTo>
                  <a:cubicBezTo>
                    <a:pt x="20510" y="-13"/>
                    <a:pt x="23651" y="-208"/>
                    <a:pt x="26861" y="216"/>
                  </a:cubicBezTo>
                  <a:cubicBezTo>
                    <a:pt x="29502" y="452"/>
                    <a:pt x="31983" y="1214"/>
                    <a:pt x="34328" y="2501"/>
                  </a:cubicBezTo>
                  <a:cubicBezTo>
                    <a:pt x="36648" y="3755"/>
                    <a:pt x="38629" y="5473"/>
                    <a:pt x="40280" y="7564"/>
                  </a:cubicBezTo>
                  <a:cubicBezTo>
                    <a:pt x="41906" y="9681"/>
                    <a:pt x="43066" y="12026"/>
                    <a:pt x="43727" y="14575"/>
                  </a:cubicBezTo>
                  <a:cubicBezTo>
                    <a:pt x="44387" y="17149"/>
                    <a:pt x="44489" y="19765"/>
                    <a:pt x="44091" y="22406"/>
                  </a:cubicBezTo>
                  <a:cubicBezTo>
                    <a:pt x="43523" y="25581"/>
                    <a:pt x="42431" y="28595"/>
                    <a:pt x="40780" y="31372"/>
                  </a:cubicBezTo>
                  <a:cubicBezTo>
                    <a:pt x="39095" y="34149"/>
                    <a:pt x="37012" y="36528"/>
                    <a:pt x="34430" y="38518"/>
                  </a:cubicBezTo>
                  <a:cubicBezTo>
                    <a:pt x="31881" y="40465"/>
                    <a:pt x="29036" y="41922"/>
                    <a:pt x="25929" y="42853"/>
                  </a:cubicBezTo>
                  <a:cubicBezTo>
                    <a:pt x="22822" y="43742"/>
                    <a:pt x="19680" y="44072"/>
                    <a:pt x="16438" y="4377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4" name="Freihandform: Form 63">
              <a:extLst>
                <a:ext uri="{FF2B5EF4-FFF2-40B4-BE49-F238E27FC236}">
                  <a16:creationId xmlns:a16="http://schemas.microsoft.com/office/drawing/2014/main" id="{20AC9CEF-2FAA-4241-ABFD-6BB8A4E0B1B4}"/>
                </a:ext>
              </a:extLst>
            </p:cNvPr>
            <p:cNvSpPr/>
            <p:nvPr/>
          </p:nvSpPr>
          <p:spPr>
            <a:xfrm>
              <a:off x="7415069" y="3774061"/>
              <a:ext cx="41732" cy="38510"/>
            </a:xfrm>
            <a:custGeom>
              <a:avLst/>
              <a:gdLst>
                <a:gd name="connsiteX0" fmla="*/ 41676 w 41732"/>
                <a:gd name="connsiteY0" fmla="*/ 13106 h 38510"/>
                <a:gd name="connsiteX1" fmla="*/ 40322 w 41732"/>
                <a:gd name="connsiteY1" fmla="*/ 22792 h 38510"/>
                <a:gd name="connsiteX2" fmla="*/ 35156 w 41732"/>
                <a:gd name="connsiteY2" fmla="*/ 31131 h 38510"/>
                <a:gd name="connsiteX3" fmla="*/ 27121 w 41732"/>
                <a:gd name="connsiteY3" fmla="*/ 36685 h 38510"/>
                <a:gd name="connsiteX4" fmla="*/ 17494 w 41732"/>
                <a:gd name="connsiteY4" fmla="*/ 38506 h 38510"/>
                <a:gd name="connsiteX5" fmla="*/ 11144 w 41732"/>
                <a:gd name="connsiteY5" fmla="*/ 37117 h 38510"/>
                <a:gd name="connsiteX6" fmla="*/ 5658 w 41732"/>
                <a:gd name="connsiteY6" fmla="*/ 33578 h 38510"/>
                <a:gd name="connsiteX7" fmla="*/ 1788 w 41732"/>
                <a:gd name="connsiteY7" fmla="*/ 28354 h 38510"/>
                <a:gd name="connsiteX8" fmla="*/ 2 w 41732"/>
                <a:gd name="connsiteY8" fmla="*/ 22064 h 38510"/>
                <a:gd name="connsiteX9" fmla="*/ 1619 w 41732"/>
                <a:gd name="connsiteY9" fmla="*/ 13597 h 38510"/>
                <a:gd name="connsiteX10" fmla="*/ 6352 w 41732"/>
                <a:gd name="connsiteY10" fmla="*/ 6426 h 38510"/>
                <a:gd name="connsiteX11" fmla="*/ 13498 w 41732"/>
                <a:gd name="connsiteY11" fmla="*/ 1659 h 38510"/>
                <a:gd name="connsiteX12" fmla="*/ 21931 w 41732"/>
                <a:gd name="connsiteY12" fmla="*/ 8 h 38510"/>
                <a:gd name="connsiteX13" fmla="*/ 41676 w 41732"/>
                <a:gd name="connsiteY13" fmla="*/ 13106 h 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32" h="38510">
                  <a:moveTo>
                    <a:pt x="41676" y="13106"/>
                  </a:moveTo>
                  <a:cubicBezTo>
                    <a:pt x="41904" y="16442"/>
                    <a:pt x="41439" y="19651"/>
                    <a:pt x="40322" y="22792"/>
                  </a:cubicBezTo>
                  <a:cubicBezTo>
                    <a:pt x="39195" y="25933"/>
                    <a:pt x="37477" y="28718"/>
                    <a:pt x="35156" y="31131"/>
                  </a:cubicBezTo>
                  <a:cubicBezTo>
                    <a:pt x="32879" y="33544"/>
                    <a:pt x="30195" y="35398"/>
                    <a:pt x="27121" y="36685"/>
                  </a:cubicBezTo>
                  <a:cubicBezTo>
                    <a:pt x="24048" y="37972"/>
                    <a:pt x="20839" y="38573"/>
                    <a:pt x="17494" y="38506"/>
                  </a:cubicBezTo>
                  <a:cubicBezTo>
                    <a:pt x="15310" y="38438"/>
                    <a:pt x="13168" y="37972"/>
                    <a:pt x="11144" y="37117"/>
                  </a:cubicBezTo>
                  <a:cubicBezTo>
                    <a:pt x="9095" y="36288"/>
                    <a:pt x="7275" y="35094"/>
                    <a:pt x="5658" y="33578"/>
                  </a:cubicBezTo>
                  <a:cubicBezTo>
                    <a:pt x="4032" y="32088"/>
                    <a:pt x="2745" y="30336"/>
                    <a:pt x="1788" y="28354"/>
                  </a:cubicBezTo>
                  <a:cubicBezTo>
                    <a:pt x="831" y="26365"/>
                    <a:pt x="230" y="24248"/>
                    <a:pt x="2" y="22064"/>
                  </a:cubicBezTo>
                  <a:cubicBezTo>
                    <a:pt x="-32" y="19126"/>
                    <a:pt x="492" y="16315"/>
                    <a:pt x="1619" y="13597"/>
                  </a:cubicBezTo>
                  <a:cubicBezTo>
                    <a:pt x="2711" y="10888"/>
                    <a:pt x="4269" y="8509"/>
                    <a:pt x="6352" y="6426"/>
                  </a:cubicBezTo>
                  <a:cubicBezTo>
                    <a:pt x="8401" y="4369"/>
                    <a:pt x="10780" y="2752"/>
                    <a:pt x="13498" y="1659"/>
                  </a:cubicBezTo>
                  <a:cubicBezTo>
                    <a:pt x="16173" y="533"/>
                    <a:pt x="18985" y="-25"/>
                    <a:pt x="21931" y="8"/>
                  </a:cubicBezTo>
                  <a:cubicBezTo>
                    <a:pt x="32743" y="-254"/>
                    <a:pt x="41541" y="5630"/>
                    <a:pt x="41676" y="1310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5" name="Freihandform: Form 64">
              <a:extLst>
                <a:ext uri="{FF2B5EF4-FFF2-40B4-BE49-F238E27FC236}">
                  <a16:creationId xmlns:a16="http://schemas.microsoft.com/office/drawing/2014/main" id="{05EB9196-D340-4C91-A405-CB6040BDF23C}"/>
                </a:ext>
              </a:extLst>
            </p:cNvPr>
            <p:cNvSpPr/>
            <p:nvPr/>
          </p:nvSpPr>
          <p:spPr>
            <a:xfrm>
              <a:off x="8170563" y="4190749"/>
              <a:ext cx="41293" cy="33447"/>
            </a:xfrm>
            <a:custGeom>
              <a:avLst/>
              <a:gdLst>
                <a:gd name="connsiteX0" fmla="*/ 26053 w 41293"/>
                <a:gd name="connsiteY0" fmla="*/ 0 h 33447"/>
                <a:gd name="connsiteX1" fmla="*/ 39414 w 41293"/>
                <a:gd name="connsiteY1" fmla="*/ 8433 h 33447"/>
                <a:gd name="connsiteX2" fmla="*/ 41294 w 41293"/>
                <a:gd name="connsiteY2" fmla="*/ 15909 h 33447"/>
                <a:gd name="connsiteX3" fmla="*/ 39414 w 41293"/>
                <a:gd name="connsiteY3" fmla="*/ 23410 h 33447"/>
                <a:gd name="connsiteX4" fmla="*/ 20728 w 41293"/>
                <a:gd name="connsiteY4" fmla="*/ 33299 h 33447"/>
                <a:gd name="connsiteX5" fmla="*/ 14242 w 41293"/>
                <a:gd name="connsiteY5" fmla="*/ 33003 h 33447"/>
                <a:gd name="connsiteX6" fmla="*/ 8256 w 41293"/>
                <a:gd name="connsiteY6" fmla="*/ 30590 h 33447"/>
                <a:gd name="connsiteX7" fmla="*/ 3362 w 41293"/>
                <a:gd name="connsiteY7" fmla="*/ 26356 h 33447"/>
                <a:gd name="connsiteX8" fmla="*/ 153 w 41293"/>
                <a:gd name="connsiteY8" fmla="*/ 20735 h 33447"/>
                <a:gd name="connsiteX9" fmla="*/ 11626 w 41293"/>
                <a:gd name="connsiteY9" fmla="*/ 4267 h 33447"/>
                <a:gd name="connsiteX10" fmla="*/ 26053 w 41293"/>
                <a:gd name="connsiteY10" fmla="*/ 0 h 3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3" h="33447">
                  <a:moveTo>
                    <a:pt x="26053" y="0"/>
                  </a:moveTo>
                  <a:cubicBezTo>
                    <a:pt x="30049" y="2413"/>
                    <a:pt x="36467" y="4132"/>
                    <a:pt x="39414" y="8433"/>
                  </a:cubicBezTo>
                  <a:cubicBezTo>
                    <a:pt x="40667" y="10744"/>
                    <a:pt x="41294" y="13259"/>
                    <a:pt x="41294" y="15909"/>
                  </a:cubicBezTo>
                  <a:cubicBezTo>
                    <a:pt x="41294" y="18550"/>
                    <a:pt x="40667" y="21065"/>
                    <a:pt x="39414" y="23410"/>
                  </a:cubicBezTo>
                  <a:cubicBezTo>
                    <a:pt x="33987" y="28244"/>
                    <a:pt x="27772" y="31513"/>
                    <a:pt x="20728" y="33299"/>
                  </a:cubicBezTo>
                  <a:cubicBezTo>
                    <a:pt x="18543" y="33570"/>
                    <a:pt x="16392" y="33468"/>
                    <a:pt x="14242" y="33003"/>
                  </a:cubicBezTo>
                  <a:cubicBezTo>
                    <a:pt x="12125" y="32537"/>
                    <a:pt x="10110" y="31749"/>
                    <a:pt x="8256" y="30590"/>
                  </a:cubicBezTo>
                  <a:cubicBezTo>
                    <a:pt x="6367" y="29464"/>
                    <a:pt x="4750" y="28041"/>
                    <a:pt x="3362" y="26356"/>
                  </a:cubicBezTo>
                  <a:cubicBezTo>
                    <a:pt x="1973" y="24671"/>
                    <a:pt x="915" y="22783"/>
                    <a:pt x="153" y="20735"/>
                  </a:cubicBezTo>
                  <a:cubicBezTo>
                    <a:pt x="-1041" y="12166"/>
                    <a:pt x="4945" y="7341"/>
                    <a:pt x="11626" y="4267"/>
                  </a:cubicBezTo>
                  <a:cubicBezTo>
                    <a:pt x="16358" y="2574"/>
                    <a:pt x="21151" y="1126"/>
                    <a:pt x="26053" y="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6" name="Freihandform: Form 65">
              <a:extLst>
                <a:ext uri="{FF2B5EF4-FFF2-40B4-BE49-F238E27FC236}">
                  <a16:creationId xmlns:a16="http://schemas.microsoft.com/office/drawing/2014/main" id="{47C65373-7A5D-493E-9570-77C25D8A5A38}"/>
                </a:ext>
              </a:extLst>
            </p:cNvPr>
            <p:cNvSpPr/>
            <p:nvPr/>
          </p:nvSpPr>
          <p:spPr>
            <a:xfrm>
              <a:off x="7248576" y="3183964"/>
              <a:ext cx="40048" cy="35468"/>
            </a:xfrm>
            <a:custGeom>
              <a:avLst/>
              <a:gdLst>
                <a:gd name="connsiteX0" fmla="*/ 40049 w 40048"/>
                <a:gd name="connsiteY0" fmla="*/ 16465 h 35468"/>
                <a:gd name="connsiteX1" fmla="*/ 35257 w 40048"/>
                <a:gd name="connsiteY1" fmla="*/ 28276 h 35468"/>
                <a:gd name="connsiteX2" fmla="*/ 24444 w 40048"/>
                <a:gd name="connsiteY2" fmla="*/ 34922 h 35468"/>
                <a:gd name="connsiteX3" fmla="*/ 15774 w 40048"/>
                <a:gd name="connsiteY3" fmla="*/ 35016 h 35468"/>
                <a:gd name="connsiteX4" fmla="*/ 7900 w 40048"/>
                <a:gd name="connsiteY4" fmla="*/ 31443 h 35468"/>
                <a:gd name="connsiteX5" fmla="*/ 2277 w 40048"/>
                <a:gd name="connsiteY5" fmla="*/ 24830 h 35468"/>
                <a:gd name="connsiteX6" fmla="*/ 0 w 40048"/>
                <a:gd name="connsiteY6" fmla="*/ 16465 h 35468"/>
                <a:gd name="connsiteX7" fmla="*/ 2083 w 40048"/>
                <a:gd name="connsiteY7" fmla="*/ 10183 h 35468"/>
                <a:gd name="connsiteX8" fmla="*/ 6181 w 40048"/>
                <a:gd name="connsiteY8" fmla="*/ 4959 h 35468"/>
                <a:gd name="connsiteX9" fmla="*/ 11803 w 40048"/>
                <a:gd name="connsiteY9" fmla="*/ 1420 h 35468"/>
                <a:gd name="connsiteX10" fmla="*/ 18289 w 40048"/>
                <a:gd name="connsiteY10" fmla="*/ 32 h 35468"/>
                <a:gd name="connsiteX11" fmla="*/ 25596 w 40048"/>
                <a:gd name="connsiteY11" fmla="*/ 955 h 35468"/>
                <a:gd name="connsiteX12" fmla="*/ 32149 w 40048"/>
                <a:gd name="connsiteY12" fmla="*/ 4291 h 35468"/>
                <a:gd name="connsiteX13" fmla="*/ 37170 w 40048"/>
                <a:gd name="connsiteY13" fmla="*/ 9684 h 35468"/>
                <a:gd name="connsiteX14" fmla="*/ 40049 w 40048"/>
                <a:gd name="connsiteY14" fmla="*/ 16465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48" h="35468">
                  <a:moveTo>
                    <a:pt x="40049" y="16465"/>
                  </a:moveTo>
                  <a:cubicBezTo>
                    <a:pt x="39753" y="20927"/>
                    <a:pt x="38136" y="24864"/>
                    <a:pt x="35257" y="28276"/>
                  </a:cubicBezTo>
                  <a:cubicBezTo>
                    <a:pt x="32378" y="31646"/>
                    <a:pt x="28771" y="33898"/>
                    <a:pt x="24444" y="34922"/>
                  </a:cubicBezTo>
                  <a:cubicBezTo>
                    <a:pt x="21565" y="35617"/>
                    <a:pt x="18653" y="35650"/>
                    <a:pt x="15774" y="35016"/>
                  </a:cubicBezTo>
                  <a:cubicBezTo>
                    <a:pt x="12861" y="34423"/>
                    <a:pt x="10254" y="33229"/>
                    <a:pt x="7900" y="31443"/>
                  </a:cubicBezTo>
                  <a:cubicBezTo>
                    <a:pt x="5520" y="29665"/>
                    <a:pt x="3666" y="27446"/>
                    <a:pt x="2277" y="24830"/>
                  </a:cubicBezTo>
                  <a:cubicBezTo>
                    <a:pt x="889" y="22222"/>
                    <a:pt x="127" y="19445"/>
                    <a:pt x="0" y="16465"/>
                  </a:cubicBezTo>
                  <a:cubicBezTo>
                    <a:pt x="330" y="14247"/>
                    <a:pt x="1025" y="12131"/>
                    <a:pt x="2083" y="10183"/>
                  </a:cubicBezTo>
                  <a:cubicBezTo>
                    <a:pt x="3142" y="8194"/>
                    <a:pt x="4496" y="6441"/>
                    <a:pt x="6181" y="4959"/>
                  </a:cubicBezTo>
                  <a:cubicBezTo>
                    <a:pt x="7841" y="3435"/>
                    <a:pt x="9720" y="2275"/>
                    <a:pt x="11803" y="1420"/>
                  </a:cubicBezTo>
                  <a:cubicBezTo>
                    <a:pt x="13886" y="591"/>
                    <a:pt x="16036" y="125"/>
                    <a:pt x="18289" y="32"/>
                  </a:cubicBezTo>
                  <a:cubicBezTo>
                    <a:pt x="20770" y="-104"/>
                    <a:pt x="23217" y="193"/>
                    <a:pt x="25596" y="955"/>
                  </a:cubicBezTo>
                  <a:cubicBezTo>
                    <a:pt x="27975" y="1683"/>
                    <a:pt x="30160" y="2775"/>
                    <a:pt x="32149" y="4291"/>
                  </a:cubicBezTo>
                  <a:cubicBezTo>
                    <a:pt x="34165" y="5781"/>
                    <a:pt x="35815" y="7601"/>
                    <a:pt x="37170" y="9684"/>
                  </a:cubicBezTo>
                  <a:cubicBezTo>
                    <a:pt x="38534" y="11766"/>
                    <a:pt x="39490" y="14052"/>
                    <a:pt x="40049" y="16465"/>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7" name="Freihandform: Form 66">
              <a:extLst>
                <a:ext uri="{FF2B5EF4-FFF2-40B4-BE49-F238E27FC236}">
                  <a16:creationId xmlns:a16="http://schemas.microsoft.com/office/drawing/2014/main" id="{E2C093CB-0D37-433D-9112-B8D44FB832CF}"/>
                </a:ext>
              </a:extLst>
            </p:cNvPr>
            <p:cNvSpPr/>
            <p:nvPr/>
          </p:nvSpPr>
          <p:spPr>
            <a:xfrm>
              <a:off x="7852018" y="5591081"/>
              <a:ext cx="37762" cy="32009"/>
            </a:xfrm>
            <a:custGeom>
              <a:avLst/>
              <a:gdLst>
                <a:gd name="connsiteX0" fmla="*/ 37763 w 37762"/>
                <a:gd name="connsiteY0" fmla="*/ 12019 h 32009"/>
                <a:gd name="connsiteX1" fmla="*/ 19339 w 37762"/>
                <a:gd name="connsiteY1" fmla="*/ 31136 h 32009"/>
                <a:gd name="connsiteX2" fmla="*/ 228 w 37762"/>
                <a:gd name="connsiteY2" fmla="*/ 18961 h 32009"/>
                <a:gd name="connsiteX3" fmla="*/ 25 w 37762"/>
                <a:gd name="connsiteY3" fmla="*/ 15194 h 32009"/>
                <a:gd name="connsiteX4" fmla="*/ 686 w 37762"/>
                <a:gd name="connsiteY4" fmla="*/ 11494 h 32009"/>
                <a:gd name="connsiteX5" fmla="*/ 2176 w 37762"/>
                <a:gd name="connsiteY5" fmla="*/ 8048 h 32009"/>
                <a:gd name="connsiteX6" fmla="*/ 4428 w 37762"/>
                <a:gd name="connsiteY6" fmla="*/ 5042 h 32009"/>
                <a:gd name="connsiteX7" fmla="*/ 7341 w 37762"/>
                <a:gd name="connsiteY7" fmla="*/ 2629 h 32009"/>
                <a:gd name="connsiteX8" fmla="*/ 10711 w 37762"/>
                <a:gd name="connsiteY8" fmla="*/ 945 h 32009"/>
                <a:gd name="connsiteX9" fmla="*/ 14385 w 37762"/>
                <a:gd name="connsiteY9" fmla="*/ 115 h 32009"/>
                <a:gd name="connsiteX10" fmla="*/ 18120 w 37762"/>
                <a:gd name="connsiteY10" fmla="*/ 115 h 32009"/>
                <a:gd name="connsiteX11" fmla="*/ 37763 w 37762"/>
                <a:gd name="connsiteY11" fmla="*/ 12019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62" h="32009">
                  <a:moveTo>
                    <a:pt x="37763" y="12019"/>
                  </a:moveTo>
                  <a:cubicBezTo>
                    <a:pt x="30286" y="20189"/>
                    <a:pt x="25858" y="27792"/>
                    <a:pt x="19339" y="31136"/>
                  </a:cubicBezTo>
                  <a:cubicBezTo>
                    <a:pt x="12794" y="34472"/>
                    <a:pt x="1583" y="27792"/>
                    <a:pt x="228" y="18961"/>
                  </a:cubicBezTo>
                  <a:cubicBezTo>
                    <a:pt x="25" y="17742"/>
                    <a:pt x="-42" y="16480"/>
                    <a:pt x="25" y="15194"/>
                  </a:cubicBezTo>
                  <a:cubicBezTo>
                    <a:pt x="93" y="13940"/>
                    <a:pt x="322" y="12713"/>
                    <a:pt x="686" y="11494"/>
                  </a:cubicBezTo>
                  <a:cubicBezTo>
                    <a:pt x="1050" y="10300"/>
                    <a:pt x="1549" y="9140"/>
                    <a:pt x="2176" y="8048"/>
                  </a:cubicBezTo>
                  <a:cubicBezTo>
                    <a:pt x="2803" y="6955"/>
                    <a:pt x="3564" y="5931"/>
                    <a:pt x="4428" y="5042"/>
                  </a:cubicBezTo>
                  <a:cubicBezTo>
                    <a:pt x="5317" y="4120"/>
                    <a:pt x="6283" y="3324"/>
                    <a:pt x="7341" y="2629"/>
                  </a:cubicBezTo>
                  <a:cubicBezTo>
                    <a:pt x="8399" y="1935"/>
                    <a:pt x="9517" y="1368"/>
                    <a:pt x="10711" y="945"/>
                  </a:cubicBezTo>
                  <a:cubicBezTo>
                    <a:pt x="11905" y="513"/>
                    <a:pt x="13124" y="250"/>
                    <a:pt x="14385" y="115"/>
                  </a:cubicBezTo>
                  <a:cubicBezTo>
                    <a:pt x="15604" y="-55"/>
                    <a:pt x="16866" y="-21"/>
                    <a:pt x="18120" y="115"/>
                  </a:cubicBezTo>
                  <a:cubicBezTo>
                    <a:pt x="24004" y="910"/>
                    <a:pt x="29067" y="6659"/>
                    <a:pt x="37763" y="1201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8" name="Freihandform: Form 67">
              <a:extLst>
                <a:ext uri="{FF2B5EF4-FFF2-40B4-BE49-F238E27FC236}">
                  <a16:creationId xmlns:a16="http://schemas.microsoft.com/office/drawing/2014/main" id="{CB9F545F-B056-4EB2-B974-680DCA2F17C9}"/>
                </a:ext>
              </a:extLst>
            </p:cNvPr>
            <p:cNvSpPr/>
            <p:nvPr/>
          </p:nvSpPr>
          <p:spPr>
            <a:xfrm>
              <a:off x="6158294" y="5620468"/>
              <a:ext cx="38088" cy="32008"/>
            </a:xfrm>
            <a:custGeom>
              <a:avLst/>
              <a:gdLst>
                <a:gd name="connsiteX0" fmla="*/ 38088 w 38088"/>
                <a:gd name="connsiteY0" fmla="*/ 11900 h 32008"/>
                <a:gd name="connsiteX1" fmla="*/ 19639 w 38088"/>
                <a:gd name="connsiteY1" fmla="*/ 31153 h 32008"/>
                <a:gd name="connsiteX2" fmla="*/ 13187 w 38088"/>
                <a:gd name="connsiteY2" fmla="*/ 31907 h 32008"/>
                <a:gd name="connsiteX3" fmla="*/ 7031 w 38088"/>
                <a:gd name="connsiteY3" fmla="*/ 29765 h 32008"/>
                <a:gd name="connsiteX4" fmla="*/ 2400 w 38088"/>
                <a:gd name="connsiteY4" fmla="*/ 25167 h 32008"/>
                <a:gd name="connsiteX5" fmla="*/ 283 w 38088"/>
                <a:gd name="connsiteY5" fmla="*/ 18978 h 32008"/>
                <a:gd name="connsiteX6" fmla="*/ 21 w 38088"/>
                <a:gd name="connsiteY6" fmla="*/ 15211 h 32008"/>
                <a:gd name="connsiteX7" fmla="*/ 681 w 38088"/>
                <a:gd name="connsiteY7" fmla="*/ 11502 h 32008"/>
                <a:gd name="connsiteX8" fmla="*/ 2171 w 38088"/>
                <a:gd name="connsiteY8" fmla="*/ 8031 h 32008"/>
                <a:gd name="connsiteX9" fmla="*/ 4424 w 38088"/>
                <a:gd name="connsiteY9" fmla="*/ 4991 h 32008"/>
                <a:gd name="connsiteX10" fmla="*/ 7327 w 38088"/>
                <a:gd name="connsiteY10" fmla="*/ 2579 h 32008"/>
                <a:gd name="connsiteX11" fmla="*/ 10706 w 38088"/>
                <a:gd name="connsiteY11" fmla="*/ 919 h 32008"/>
                <a:gd name="connsiteX12" fmla="*/ 14406 w 38088"/>
                <a:gd name="connsiteY12" fmla="*/ 98 h 32008"/>
                <a:gd name="connsiteX13" fmla="*/ 18183 w 38088"/>
                <a:gd name="connsiteY13" fmla="*/ 132 h 32008"/>
                <a:gd name="connsiteX14" fmla="*/ 38088 w 38088"/>
                <a:gd name="connsiteY14" fmla="*/ 11900 h 3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88" h="32008">
                  <a:moveTo>
                    <a:pt x="38088" y="11900"/>
                  </a:moveTo>
                  <a:cubicBezTo>
                    <a:pt x="30451" y="20070"/>
                    <a:pt x="26183" y="27809"/>
                    <a:pt x="19639" y="31153"/>
                  </a:cubicBezTo>
                  <a:cubicBezTo>
                    <a:pt x="17547" y="31907"/>
                    <a:pt x="15405" y="32177"/>
                    <a:pt x="13187" y="31907"/>
                  </a:cubicBezTo>
                  <a:cubicBezTo>
                    <a:pt x="10968" y="31678"/>
                    <a:pt x="8920" y="30949"/>
                    <a:pt x="7031" y="29765"/>
                  </a:cubicBezTo>
                  <a:cubicBezTo>
                    <a:pt x="5152" y="28604"/>
                    <a:pt x="3594" y="27046"/>
                    <a:pt x="2400" y="25167"/>
                  </a:cubicBezTo>
                  <a:cubicBezTo>
                    <a:pt x="1249" y="23279"/>
                    <a:pt x="520" y="21230"/>
                    <a:pt x="283" y="18978"/>
                  </a:cubicBezTo>
                  <a:cubicBezTo>
                    <a:pt x="54" y="17759"/>
                    <a:pt x="-47" y="16497"/>
                    <a:pt x="21" y="15211"/>
                  </a:cubicBezTo>
                  <a:cubicBezTo>
                    <a:pt x="88" y="13949"/>
                    <a:pt x="317" y="12696"/>
                    <a:pt x="681" y="11502"/>
                  </a:cubicBezTo>
                  <a:cubicBezTo>
                    <a:pt x="1011" y="10283"/>
                    <a:pt x="1511" y="9123"/>
                    <a:pt x="2171" y="8031"/>
                  </a:cubicBezTo>
                  <a:cubicBezTo>
                    <a:pt x="2798" y="6905"/>
                    <a:pt x="3560" y="5914"/>
                    <a:pt x="4424" y="4991"/>
                  </a:cubicBezTo>
                  <a:cubicBezTo>
                    <a:pt x="5278" y="4060"/>
                    <a:pt x="6269" y="3273"/>
                    <a:pt x="7327" y="2579"/>
                  </a:cubicBezTo>
                  <a:cubicBezTo>
                    <a:pt x="8386" y="1884"/>
                    <a:pt x="9512" y="1317"/>
                    <a:pt x="10706" y="919"/>
                  </a:cubicBezTo>
                  <a:cubicBezTo>
                    <a:pt x="11925" y="496"/>
                    <a:pt x="13153" y="225"/>
                    <a:pt x="14406" y="98"/>
                  </a:cubicBezTo>
                  <a:cubicBezTo>
                    <a:pt x="15668" y="-38"/>
                    <a:pt x="16921" y="-38"/>
                    <a:pt x="18183" y="132"/>
                  </a:cubicBezTo>
                  <a:cubicBezTo>
                    <a:pt x="24329" y="826"/>
                    <a:pt x="29528" y="6575"/>
                    <a:pt x="38088" y="1190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69" name="Freihandform: Form 68">
              <a:extLst>
                <a:ext uri="{FF2B5EF4-FFF2-40B4-BE49-F238E27FC236}">
                  <a16:creationId xmlns:a16="http://schemas.microsoft.com/office/drawing/2014/main" id="{C34C831A-76DD-40A4-880A-10FCCBACCA21}"/>
                </a:ext>
              </a:extLst>
            </p:cNvPr>
            <p:cNvSpPr/>
            <p:nvPr/>
          </p:nvSpPr>
          <p:spPr>
            <a:xfrm>
              <a:off x="6839560" y="4329840"/>
              <a:ext cx="33673" cy="33135"/>
            </a:xfrm>
            <a:custGeom>
              <a:avLst/>
              <a:gdLst>
                <a:gd name="connsiteX0" fmla="*/ 8416 w 33673"/>
                <a:gd name="connsiteY0" fmla="*/ 209 h 33135"/>
                <a:gd name="connsiteX1" fmla="*/ 13480 w 33673"/>
                <a:gd name="connsiteY1" fmla="*/ 73 h 33135"/>
                <a:gd name="connsiteX2" fmla="*/ 18407 w 33673"/>
                <a:gd name="connsiteY2" fmla="*/ 1098 h 33135"/>
                <a:gd name="connsiteX3" fmla="*/ 22971 w 33673"/>
                <a:gd name="connsiteY3" fmla="*/ 3181 h 33135"/>
                <a:gd name="connsiteX4" fmla="*/ 26976 w 33673"/>
                <a:gd name="connsiteY4" fmla="*/ 6296 h 33135"/>
                <a:gd name="connsiteX5" fmla="*/ 30151 w 33673"/>
                <a:gd name="connsiteY5" fmla="*/ 10199 h 33135"/>
                <a:gd name="connsiteX6" fmla="*/ 32361 w 33673"/>
                <a:gd name="connsiteY6" fmla="*/ 14729 h 33135"/>
                <a:gd name="connsiteX7" fmla="*/ 33521 w 33673"/>
                <a:gd name="connsiteY7" fmla="*/ 19622 h 33135"/>
                <a:gd name="connsiteX8" fmla="*/ 33521 w 33673"/>
                <a:gd name="connsiteY8" fmla="*/ 24677 h 33135"/>
                <a:gd name="connsiteX9" fmla="*/ 24724 w 33673"/>
                <a:gd name="connsiteY9" fmla="*/ 32813 h 33135"/>
                <a:gd name="connsiteX10" fmla="*/ 20059 w 33673"/>
                <a:gd name="connsiteY10" fmla="*/ 33118 h 33135"/>
                <a:gd name="connsiteX11" fmla="*/ 15427 w 33673"/>
                <a:gd name="connsiteY11" fmla="*/ 32356 h 33135"/>
                <a:gd name="connsiteX12" fmla="*/ 11101 w 33673"/>
                <a:gd name="connsiteY12" fmla="*/ 30603 h 33135"/>
                <a:gd name="connsiteX13" fmla="*/ 7265 w 33673"/>
                <a:gd name="connsiteY13" fmla="*/ 27954 h 33135"/>
                <a:gd name="connsiteX14" fmla="*/ 4090 w 33673"/>
                <a:gd name="connsiteY14" fmla="*/ 24516 h 33135"/>
                <a:gd name="connsiteX15" fmla="*/ 1770 w 33673"/>
                <a:gd name="connsiteY15" fmla="*/ 20444 h 33135"/>
                <a:gd name="connsiteX16" fmla="*/ 381 w 33673"/>
                <a:gd name="connsiteY16" fmla="*/ 15982 h 33135"/>
                <a:gd name="connsiteX17" fmla="*/ 17 w 33673"/>
                <a:gd name="connsiteY17" fmla="*/ 11317 h 33135"/>
                <a:gd name="connsiteX18" fmla="*/ 8416 w 33673"/>
                <a:gd name="connsiteY18" fmla="*/ 209 h 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3" h="33135">
                  <a:moveTo>
                    <a:pt x="8416" y="209"/>
                  </a:moveTo>
                  <a:cubicBezTo>
                    <a:pt x="10110" y="-20"/>
                    <a:pt x="11795" y="-54"/>
                    <a:pt x="13480" y="73"/>
                  </a:cubicBezTo>
                  <a:cubicBezTo>
                    <a:pt x="15130" y="243"/>
                    <a:pt x="16790" y="573"/>
                    <a:pt x="18407" y="1098"/>
                  </a:cubicBezTo>
                  <a:cubicBezTo>
                    <a:pt x="19991" y="1631"/>
                    <a:pt x="21515" y="2325"/>
                    <a:pt x="22971" y="3181"/>
                  </a:cubicBezTo>
                  <a:cubicBezTo>
                    <a:pt x="24427" y="4078"/>
                    <a:pt x="25748" y="5102"/>
                    <a:pt x="26976" y="6296"/>
                  </a:cubicBezTo>
                  <a:cubicBezTo>
                    <a:pt x="28161" y="7448"/>
                    <a:pt x="29220" y="8777"/>
                    <a:pt x="30151" y="10199"/>
                  </a:cubicBezTo>
                  <a:cubicBezTo>
                    <a:pt x="31074" y="11613"/>
                    <a:pt x="31802" y="13103"/>
                    <a:pt x="32361" y="14729"/>
                  </a:cubicBezTo>
                  <a:cubicBezTo>
                    <a:pt x="32962" y="16312"/>
                    <a:pt x="33326" y="17938"/>
                    <a:pt x="33521" y="19622"/>
                  </a:cubicBezTo>
                  <a:cubicBezTo>
                    <a:pt x="33724" y="21307"/>
                    <a:pt x="33724" y="22992"/>
                    <a:pt x="33521" y="24677"/>
                  </a:cubicBezTo>
                  <a:cubicBezTo>
                    <a:pt x="31971" y="28885"/>
                    <a:pt x="29025" y="31594"/>
                    <a:pt x="24724" y="32813"/>
                  </a:cubicBezTo>
                  <a:cubicBezTo>
                    <a:pt x="23174" y="33084"/>
                    <a:pt x="21617" y="33177"/>
                    <a:pt x="20059" y="33118"/>
                  </a:cubicBezTo>
                  <a:cubicBezTo>
                    <a:pt x="18475" y="33050"/>
                    <a:pt x="16951" y="32780"/>
                    <a:pt x="15427" y="32356"/>
                  </a:cubicBezTo>
                  <a:cubicBezTo>
                    <a:pt x="13911" y="31958"/>
                    <a:pt x="12489" y="31365"/>
                    <a:pt x="11101" y="30603"/>
                  </a:cubicBezTo>
                  <a:cubicBezTo>
                    <a:pt x="9712" y="29875"/>
                    <a:pt x="8416" y="28978"/>
                    <a:pt x="7265" y="27954"/>
                  </a:cubicBezTo>
                  <a:cubicBezTo>
                    <a:pt x="6071" y="26929"/>
                    <a:pt x="5013" y="25769"/>
                    <a:pt x="4090" y="24516"/>
                  </a:cubicBezTo>
                  <a:cubicBezTo>
                    <a:pt x="3158" y="23229"/>
                    <a:pt x="2362" y="21866"/>
                    <a:pt x="1770" y="20444"/>
                  </a:cubicBezTo>
                  <a:cubicBezTo>
                    <a:pt x="1143" y="18996"/>
                    <a:pt x="678" y="17506"/>
                    <a:pt x="381" y="15982"/>
                  </a:cubicBezTo>
                  <a:cubicBezTo>
                    <a:pt x="85" y="14432"/>
                    <a:pt x="-51" y="12875"/>
                    <a:pt x="17" y="11317"/>
                  </a:cubicBezTo>
                  <a:cubicBezTo>
                    <a:pt x="813" y="6626"/>
                    <a:pt x="6300" y="2884"/>
                    <a:pt x="8416" y="20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0" name="Freihandform: Form 69">
              <a:extLst>
                <a:ext uri="{FF2B5EF4-FFF2-40B4-BE49-F238E27FC236}">
                  <a16:creationId xmlns:a16="http://schemas.microsoft.com/office/drawing/2014/main" id="{96857F5E-BE55-49E9-AD95-16E98FE8618B}"/>
                </a:ext>
              </a:extLst>
            </p:cNvPr>
            <p:cNvSpPr/>
            <p:nvPr/>
          </p:nvSpPr>
          <p:spPr>
            <a:xfrm>
              <a:off x="8155878" y="3500094"/>
              <a:ext cx="29706" cy="30437"/>
            </a:xfrm>
            <a:custGeom>
              <a:avLst/>
              <a:gdLst>
                <a:gd name="connsiteX0" fmla="*/ 29655 w 29706"/>
                <a:gd name="connsiteY0" fmla="*/ 7678 h 30437"/>
                <a:gd name="connsiteX1" fmla="*/ 10968 w 29706"/>
                <a:gd name="connsiteY1" fmla="*/ 30393 h 30437"/>
                <a:gd name="connsiteX2" fmla="*/ 4254 w 29706"/>
                <a:gd name="connsiteY2" fmla="*/ 26490 h 30437"/>
                <a:gd name="connsiteX3" fmla="*/ 283 w 29706"/>
                <a:gd name="connsiteY3" fmla="*/ 19844 h 30437"/>
                <a:gd name="connsiteX4" fmla="*/ 21 w 29706"/>
                <a:gd name="connsiteY4" fmla="*/ 16009 h 30437"/>
                <a:gd name="connsiteX5" fmla="*/ 613 w 29706"/>
                <a:gd name="connsiteY5" fmla="*/ 12241 h 30437"/>
                <a:gd name="connsiteX6" fmla="*/ 2036 w 29706"/>
                <a:gd name="connsiteY6" fmla="*/ 8668 h 30437"/>
                <a:gd name="connsiteX7" fmla="*/ 4254 w 29706"/>
                <a:gd name="connsiteY7" fmla="*/ 5527 h 30437"/>
                <a:gd name="connsiteX8" fmla="*/ 7133 w 29706"/>
                <a:gd name="connsiteY8" fmla="*/ 3013 h 30437"/>
                <a:gd name="connsiteX9" fmla="*/ 10503 w 29706"/>
                <a:gd name="connsiteY9" fmla="*/ 1192 h 30437"/>
                <a:gd name="connsiteX10" fmla="*/ 14211 w 29706"/>
                <a:gd name="connsiteY10" fmla="*/ 168 h 30437"/>
                <a:gd name="connsiteX11" fmla="*/ 18047 w 29706"/>
                <a:gd name="connsiteY11" fmla="*/ 66 h 30437"/>
                <a:gd name="connsiteX12" fmla="*/ 29655 w 29706"/>
                <a:gd name="connsiteY12" fmla="*/ 7678 h 3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6" h="30437">
                  <a:moveTo>
                    <a:pt x="29655" y="7678"/>
                  </a:moveTo>
                  <a:cubicBezTo>
                    <a:pt x="30451" y="21038"/>
                    <a:pt x="21917" y="31189"/>
                    <a:pt x="10968" y="30393"/>
                  </a:cubicBezTo>
                  <a:cubicBezTo>
                    <a:pt x="8386" y="29665"/>
                    <a:pt x="6176" y="28378"/>
                    <a:pt x="4254" y="26490"/>
                  </a:cubicBezTo>
                  <a:cubicBezTo>
                    <a:pt x="2366" y="24644"/>
                    <a:pt x="1045" y="22392"/>
                    <a:pt x="283" y="19844"/>
                  </a:cubicBezTo>
                  <a:cubicBezTo>
                    <a:pt x="54" y="18591"/>
                    <a:pt x="-47" y="17296"/>
                    <a:pt x="21" y="16009"/>
                  </a:cubicBezTo>
                  <a:cubicBezTo>
                    <a:pt x="54" y="14722"/>
                    <a:pt x="249" y="13460"/>
                    <a:pt x="613" y="12241"/>
                  </a:cubicBezTo>
                  <a:cubicBezTo>
                    <a:pt x="943" y="10980"/>
                    <a:pt x="1443" y="9794"/>
                    <a:pt x="2036" y="8668"/>
                  </a:cubicBezTo>
                  <a:cubicBezTo>
                    <a:pt x="2662" y="7542"/>
                    <a:pt x="3390" y="6484"/>
                    <a:pt x="4254" y="5527"/>
                  </a:cubicBezTo>
                  <a:cubicBezTo>
                    <a:pt x="5118" y="4596"/>
                    <a:pt x="6075" y="3741"/>
                    <a:pt x="7133" y="3013"/>
                  </a:cubicBezTo>
                  <a:cubicBezTo>
                    <a:pt x="8191" y="2251"/>
                    <a:pt x="9317" y="1658"/>
                    <a:pt x="10503" y="1192"/>
                  </a:cubicBezTo>
                  <a:cubicBezTo>
                    <a:pt x="11697" y="701"/>
                    <a:pt x="12950" y="363"/>
                    <a:pt x="14211" y="168"/>
                  </a:cubicBezTo>
                  <a:cubicBezTo>
                    <a:pt x="15498" y="7"/>
                    <a:pt x="16760" y="-61"/>
                    <a:pt x="18047" y="66"/>
                  </a:cubicBezTo>
                  <a:cubicBezTo>
                    <a:pt x="22712" y="862"/>
                    <a:pt x="26844" y="5790"/>
                    <a:pt x="29655" y="767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1" name="Freihandform: Form 70">
              <a:extLst>
                <a:ext uri="{FF2B5EF4-FFF2-40B4-BE49-F238E27FC236}">
                  <a16:creationId xmlns:a16="http://schemas.microsoft.com/office/drawing/2014/main" id="{D38D83DA-AEAB-4B9C-835A-1C60DA99FE38}"/>
                </a:ext>
              </a:extLst>
            </p:cNvPr>
            <p:cNvSpPr/>
            <p:nvPr/>
          </p:nvSpPr>
          <p:spPr>
            <a:xfrm>
              <a:off x="7525670" y="5299499"/>
              <a:ext cx="31747" cy="29832"/>
            </a:xfrm>
            <a:custGeom>
              <a:avLst/>
              <a:gdLst>
                <a:gd name="connsiteX0" fmla="*/ 31748 w 31747"/>
                <a:gd name="connsiteY0" fmla="*/ 11769 h 29832"/>
                <a:gd name="connsiteX1" fmla="*/ 31290 w 31747"/>
                <a:gd name="connsiteY1" fmla="*/ 15841 h 29832"/>
                <a:gd name="connsiteX2" fmla="*/ 29936 w 31747"/>
                <a:gd name="connsiteY2" fmla="*/ 19710 h 29832"/>
                <a:gd name="connsiteX3" fmla="*/ 27717 w 31747"/>
                <a:gd name="connsiteY3" fmla="*/ 23148 h 29832"/>
                <a:gd name="connsiteX4" fmla="*/ 24805 w 31747"/>
                <a:gd name="connsiteY4" fmla="*/ 26026 h 29832"/>
                <a:gd name="connsiteX5" fmla="*/ 21333 w 31747"/>
                <a:gd name="connsiteY5" fmla="*/ 28143 h 29832"/>
                <a:gd name="connsiteX6" fmla="*/ 17430 w 31747"/>
                <a:gd name="connsiteY6" fmla="*/ 29430 h 29832"/>
                <a:gd name="connsiteX7" fmla="*/ 13357 w 31747"/>
                <a:gd name="connsiteY7" fmla="*/ 29828 h 29832"/>
                <a:gd name="connsiteX8" fmla="*/ 9327 w 31747"/>
                <a:gd name="connsiteY8" fmla="*/ 29303 h 29832"/>
                <a:gd name="connsiteX9" fmla="*/ 98 w 31747"/>
                <a:gd name="connsiteY9" fmla="*/ 17390 h 29832"/>
                <a:gd name="connsiteX10" fmla="*/ 132 w 31747"/>
                <a:gd name="connsiteY10" fmla="*/ 13656 h 29832"/>
                <a:gd name="connsiteX11" fmla="*/ 1055 w 31747"/>
                <a:gd name="connsiteY11" fmla="*/ 10050 h 29832"/>
                <a:gd name="connsiteX12" fmla="*/ 2774 w 31747"/>
                <a:gd name="connsiteY12" fmla="*/ 6748 h 29832"/>
                <a:gd name="connsiteX13" fmla="*/ 5254 w 31747"/>
                <a:gd name="connsiteY13" fmla="*/ 3937 h 29832"/>
                <a:gd name="connsiteX14" fmla="*/ 8336 w 31747"/>
                <a:gd name="connsiteY14" fmla="*/ 1821 h 29832"/>
                <a:gd name="connsiteX15" fmla="*/ 11808 w 31747"/>
                <a:gd name="connsiteY15" fmla="*/ 457 h 29832"/>
                <a:gd name="connsiteX16" fmla="*/ 15508 w 31747"/>
                <a:gd name="connsiteY16" fmla="*/ 0 h 29832"/>
                <a:gd name="connsiteX17" fmla="*/ 19217 w 31747"/>
                <a:gd name="connsiteY17" fmla="*/ 398 h 29832"/>
                <a:gd name="connsiteX18" fmla="*/ 31748 w 31747"/>
                <a:gd name="connsiteY18" fmla="*/ 11769 h 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47" h="29832">
                  <a:moveTo>
                    <a:pt x="31748" y="11769"/>
                  </a:moveTo>
                  <a:cubicBezTo>
                    <a:pt x="31748" y="13157"/>
                    <a:pt x="31587" y="14520"/>
                    <a:pt x="31290" y="15841"/>
                  </a:cubicBezTo>
                  <a:cubicBezTo>
                    <a:pt x="30994" y="17196"/>
                    <a:pt x="30528" y="18449"/>
                    <a:pt x="29936" y="19710"/>
                  </a:cubicBezTo>
                  <a:cubicBezTo>
                    <a:pt x="29334" y="20929"/>
                    <a:pt x="28606" y="22089"/>
                    <a:pt x="27717" y="23148"/>
                  </a:cubicBezTo>
                  <a:cubicBezTo>
                    <a:pt x="26854" y="24206"/>
                    <a:pt x="25897" y="25162"/>
                    <a:pt x="24805" y="26026"/>
                  </a:cubicBezTo>
                  <a:cubicBezTo>
                    <a:pt x="23712" y="26856"/>
                    <a:pt x="22552" y="27584"/>
                    <a:pt x="21333" y="28143"/>
                  </a:cubicBezTo>
                  <a:cubicBezTo>
                    <a:pt x="20071" y="28735"/>
                    <a:pt x="18785" y="29167"/>
                    <a:pt x="17430" y="29430"/>
                  </a:cubicBezTo>
                  <a:cubicBezTo>
                    <a:pt x="16109" y="29726"/>
                    <a:pt x="14754" y="29861"/>
                    <a:pt x="13357" y="29828"/>
                  </a:cubicBezTo>
                  <a:cubicBezTo>
                    <a:pt x="12002" y="29794"/>
                    <a:pt x="10648" y="29633"/>
                    <a:pt x="9327" y="29303"/>
                  </a:cubicBezTo>
                  <a:cubicBezTo>
                    <a:pt x="4230" y="26890"/>
                    <a:pt x="1156" y="22919"/>
                    <a:pt x="98" y="17390"/>
                  </a:cubicBezTo>
                  <a:cubicBezTo>
                    <a:pt x="-38" y="16137"/>
                    <a:pt x="-38" y="14909"/>
                    <a:pt x="132" y="13656"/>
                  </a:cubicBezTo>
                  <a:cubicBezTo>
                    <a:pt x="301" y="12404"/>
                    <a:pt x="597" y="11210"/>
                    <a:pt x="1055" y="10050"/>
                  </a:cubicBezTo>
                  <a:cubicBezTo>
                    <a:pt x="1486" y="8864"/>
                    <a:pt x="2079" y="7773"/>
                    <a:pt x="2774" y="6748"/>
                  </a:cubicBezTo>
                  <a:cubicBezTo>
                    <a:pt x="3502" y="5724"/>
                    <a:pt x="4331" y="4758"/>
                    <a:pt x="5254" y="3937"/>
                  </a:cubicBezTo>
                  <a:cubicBezTo>
                    <a:pt x="6186" y="3107"/>
                    <a:pt x="7210" y="2413"/>
                    <a:pt x="8336" y="1821"/>
                  </a:cubicBezTo>
                  <a:cubicBezTo>
                    <a:pt x="9429" y="1219"/>
                    <a:pt x="10580" y="788"/>
                    <a:pt x="11808" y="457"/>
                  </a:cubicBezTo>
                  <a:cubicBezTo>
                    <a:pt x="13002" y="161"/>
                    <a:pt x="14255" y="0"/>
                    <a:pt x="15508" y="0"/>
                  </a:cubicBezTo>
                  <a:cubicBezTo>
                    <a:pt x="16736" y="0"/>
                    <a:pt x="17989" y="127"/>
                    <a:pt x="19217" y="398"/>
                  </a:cubicBezTo>
                  <a:cubicBezTo>
                    <a:pt x="24669" y="2277"/>
                    <a:pt x="28674" y="8831"/>
                    <a:pt x="31748" y="1176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2" name="Freihandform: Form 71">
              <a:extLst>
                <a:ext uri="{FF2B5EF4-FFF2-40B4-BE49-F238E27FC236}">
                  <a16:creationId xmlns:a16="http://schemas.microsoft.com/office/drawing/2014/main" id="{F987D101-B8F3-4D3D-A94B-905E1C2C386F}"/>
                </a:ext>
              </a:extLst>
            </p:cNvPr>
            <p:cNvSpPr/>
            <p:nvPr/>
          </p:nvSpPr>
          <p:spPr>
            <a:xfrm>
              <a:off x="7274551" y="2910638"/>
              <a:ext cx="29840" cy="31384"/>
            </a:xfrm>
            <a:custGeom>
              <a:avLst/>
              <a:gdLst>
                <a:gd name="connsiteX0" fmla="*/ 29425 w 29840"/>
                <a:gd name="connsiteY0" fmla="*/ 21503 h 31384"/>
                <a:gd name="connsiteX1" fmla="*/ 12228 w 29840"/>
                <a:gd name="connsiteY1" fmla="*/ 31265 h 31384"/>
                <a:gd name="connsiteX2" fmla="*/ 188 w 29840"/>
                <a:gd name="connsiteY2" fmla="*/ 12284 h 31384"/>
                <a:gd name="connsiteX3" fmla="*/ 1407 w 29840"/>
                <a:gd name="connsiteY3" fmla="*/ 7187 h 31384"/>
                <a:gd name="connsiteX4" fmla="*/ 4548 w 29840"/>
                <a:gd name="connsiteY4" fmla="*/ 3055 h 31384"/>
                <a:gd name="connsiteX5" fmla="*/ 9146 w 29840"/>
                <a:gd name="connsiteY5" fmla="*/ 540 h 31384"/>
                <a:gd name="connsiteX6" fmla="*/ 14345 w 29840"/>
                <a:gd name="connsiteY6" fmla="*/ 109 h 31384"/>
                <a:gd name="connsiteX7" fmla="*/ 21254 w 29840"/>
                <a:gd name="connsiteY7" fmla="*/ 2522 h 31384"/>
                <a:gd name="connsiteX8" fmla="*/ 26580 w 29840"/>
                <a:gd name="connsiteY8" fmla="*/ 7483 h 31384"/>
                <a:gd name="connsiteX9" fmla="*/ 29492 w 29840"/>
                <a:gd name="connsiteY9" fmla="*/ 14197 h 31384"/>
                <a:gd name="connsiteX10" fmla="*/ 29425 w 29840"/>
                <a:gd name="connsiteY10" fmla="*/ 21503 h 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40" h="31384">
                  <a:moveTo>
                    <a:pt x="29425" y="21503"/>
                  </a:moveTo>
                  <a:cubicBezTo>
                    <a:pt x="24260" y="25737"/>
                    <a:pt x="18511" y="28979"/>
                    <a:pt x="12228" y="31265"/>
                  </a:cubicBezTo>
                  <a:cubicBezTo>
                    <a:pt x="4752" y="32586"/>
                    <a:pt x="-1141" y="22697"/>
                    <a:pt x="188" y="12284"/>
                  </a:cubicBezTo>
                  <a:cubicBezTo>
                    <a:pt x="247" y="10497"/>
                    <a:pt x="645" y="8804"/>
                    <a:pt x="1407" y="7187"/>
                  </a:cubicBezTo>
                  <a:cubicBezTo>
                    <a:pt x="2169" y="5570"/>
                    <a:pt x="3227" y="4206"/>
                    <a:pt x="4548" y="3055"/>
                  </a:cubicBezTo>
                  <a:cubicBezTo>
                    <a:pt x="5903" y="1861"/>
                    <a:pt x="7427" y="1040"/>
                    <a:pt x="9146" y="540"/>
                  </a:cubicBezTo>
                  <a:cubicBezTo>
                    <a:pt x="10831" y="7"/>
                    <a:pt x="12584" y="-120"/>
                    <a:pt x="14345" y="109"/>
                  </a:cubicBezTo>
                  <a:cubicBezTo>
                    <a:pt x="16817" y="439"/>
                    <a:pt x="19103" y="1235"/>
                    <a:pt x="21254" y="2522"/>
                  </a:cubicBezTo>
                  <a:cubicBezTo>
                    <a:pt x="23371" y="3783"/>
                    <a:pt x="25157" y="5468"/>
                    <a:pt x="26580" y="7483"/>
                  </a:cubicBezTo>
                  <a:cubicBezTo>
                    <a:pt x="28036" y="9532"/>
                    <a:pt x="28993" y="11750"/>
                    <a:pt x="29492" y="14197"/>
                  </a:cubicBezTo>
                  <a:cubicBezTo>
                    <a:pt x="29983" y="16644"/>
                    <a:pt x="29949" y="19057"/>
                    <a:pt x="29425" y="2150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3" name="Freihandform: Form 72">
              <a:extLst>
                <a:ext uri="{FF2B5EF4-FFF2-40B4-BE49-F238E27FC236}">
                  <a16:creationId xmlns:a16="http://schemas.microsoft.com/office/drawing/2014/main" id="{15AC97AA-D4C0-424F-93B1-8BDAA7D5CEAF}"/>
                </a:ext>
              </a:extLst>
            </p:cNvPr>
            <p:cNvSpPr/>
            <p:nvPr/>
          </p:nvSpPr>
          <p:spPr>
            <a:xfrm>
              <a:off x="7967212" y="4601274"/>
              <a:ext cx="35313" cy="28119"/>
            </a:xfrm>
            <a:custGeom>
              <a:avLst/>
              <a:gdLst>
                <a:gd name="connsiteX0" fmla="*/ 0 w 35313"/>
                <a:gd name="connsiteY0" fmla="*/ 10058 h 28119"/>
                <a:gd name="connsiteX1" fmla="*/ 20702 w 35313"/>
                <a:gd name="connsiteY1" fmla="*/ 0 h 28119"/>
                <a:gd name="connsiteX2" fmla="*/ 27983 w 35313"/>
                <a:gd name="connsiteY2" fmla="*/ 2049 h 28119"/>
                <a:gd name="connsiteX3" fmla="*/ 33402 w 35313"/>
                <a:gd name="connsiteY3" fmla="*/ 7374 h 28119"/>
                <a:gd name="connsiteX4" fmla="*/ 33402 w 35313"/>
                <a:gd name="connsiteY4" fmla="*/ 23020 h 28119"/>
                <a:gd name="connsiteX5" fmla="*/ 19246 w 35313"/>
                <a:gd name="connsiteY5" fmla="*/ 28075 h 28119"/>
                <a:gd name="connsiteX6" fmla="*/ 15512 w 35313"/>
                <a:gd name="connsiteY6" fmla="*/ 26627 h 28119"/>
                <a:gd name="connsiteX7" fmla="*/ 0 w 35313"/>
                <a:gd name="connsiteY7" fmla="*/ 10058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3" h="28119">
                  <a:moveTo>
                    <a:pt x="0" y="10058"/>
                  </a:moveTo>
                  <a:cubicBezTo>
                    <a:pt x="6452" y="5723"/>
                    <a:pt x="13327" y="2379"/>
                    <a:pt x="20702" y="0"/>
                  </a:cubicBezTo>
                  <a:cubicBezTo>
                    <a:pt x="23318" y="68"/>
                    <a:pt x="25731" y="762"/>
                    <a:pt x="27983" y="2049"/>
                  </a:cubicBezTo>
                  <a:cubicBezTo>
                    <a:pt x="30261" y="3370"/>
                    <a:pt x="32048" y="5122"/>
                    <a:pt x="33402" y="7374"/>
                  </a:cubicBezTo>
                  <a:cubicBezTo>
                    <a:pt x="35951" y="12564"/>
                    <a:pt x="35951" y="17797"/>
                    <a:pt x="33402" y="23020"/>
                  </a:cubicBezTo>
                  <a:cubicBezTo>
                    <a:pt x="31125" y="26492"/>
                    <a:pt x="24173" y="26754"/>
                    <a:pt x="19246" y="28075"/>
                  </a:cubicBezTo>
                  <a:cubicBezTo>
                    <a:pt x="17730" y="28278"/>
                    <a:pt x="16468" y="27779"/>
                    <a:pt x="15512" y="26627"/>
                  </a:cubicBezTo>
                  <a:cubicBezTo>
                    <a:pt x="10414" y="21793"/>
                    <a:pt x="6020" y="16865"/>
                    <a:pt x="0" y="1005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4" name="Freihandform: Form 73">
              <a:extLst>
                <a:ext uri="{FF2B5EF4-FFF2-40B4-BE49-F238E27FC236}">
                  <a16:creationId xmlns:a16="http://schemas.microsoft.com/office/drawing/2014/main" id="{6FF5D1B8-D6A6-4138-82E3-4606AC07AA78}"/>
                </a:ext>
              </a:extLst>
            </p:cNvPr>
            <p:cNvSpPr/>
            <p:nvPr/>
          </p:nvSpPr>
          <p:spPr>
            <a:xfrm>
              <a:off x="7567443" y="2952978"/>
              <a:ext cx="28442" cy="23328"/>
            </a:xfrm>
            <a:custGeom>
              <a:avLst/>
              <a:gdLst>
                <a:gd name="connsiteX0" fmla="*/ 0 w 28442"/>
                <a:gd name="connsiteY0" fmla="*/ 11252 h 23328"/>
                <a:gd name="connsiteX1" fmla="*/ 19880 w 28442"/>
                <a:gd name="connsiteY1" fmla="*/ 0 h 23328"/>
                <a:gd name="connsiteX2" fmla="*/ 28440 w 28442"/>
                <a:gd name="connsiteY2" fmla="*/ 10719 h 23328"/>
                <a:gd name="connsiteX3" fmla="*/ 20439 w 28442"/>
                <a:gd name="connsiteY3" fmla="*/ 23283 h 23328"/>
                <a:gd name="connsiteX4" fmla="*/ 0 w 28442"/>
                <a:gd name="connsiteY4" fmla="*/ 11252 h 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2" h="23328">
                  <a:moveTo>
                    <a:pt x="0" y="11252"/>
                  </a:moveTo>
                  <a:cubicBezTo>
                    <a:pt x="6054" y="6452"/>
                    <a:pt x="12666" y="2718"/>
                    <a:pt x="19880" y="0"/>
                  </a:cubicBezTo>
                  <a:cubicBezTo>
                    <a:pt x="22158" y="0"/>
                    <a:pt x="28576" y="7112"/>
                    <a:pt x="28440" y="10719"/>
                  </a:cubicBezTo>
                  <a:cubicBezTo>
                    <a:pt x="28314" y="14325"/>
                    <a:pt x="22420" y="24079"/>
                    <a:pt x="20439" y="23283"/>
                  </a:cubicBezTo>
                  <a:cubicBezTo>
                    <a:pt x="12963" y="20345"/>
                    <a:pt x="6181" y="16340"/>
                    <a:pt x="0" y="1125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5" name="Freihandform: Form 74">
              <a:extLst>
                <a:ext uri="{FF2B5EF4-FFF2-40B4-BE49-F238E27FC236}">
                  <a16:creationId xmlns:a16="http://schemas.microsoft.com/office/drawing/2014/main" id="{7BDE243E-D0E9-479B-ADB5-A80AFC266875}"/>
                </a:ext>
              </a:extLst>
            </p:cNvPr>
            <p:cNvSpPr/>
            <p:nvPr/>
          </p:nvSpPr>
          <p:spPr>
            <a:xfrm>
              <a:off x="7094743" y="3871268"/>
              <a:ext cx="30857" cy="26457"/>
            </a:xfrm>
            <a:custGeom>
              <a:avLst/>
              <a:gdLst>
                <a:gd name="connsiteX0" fmla="*/ 30858 w 30857"/>
                <a:gd name="connsiteY0" fmla="*/ 12273 h 26457"/>
                <a:gd name="connsiteX1" fmla="*/ 16701 w 30857"/>
                <a:gd name="connsiteY1" fmla="*/ 25667 h 26457"/>
                <a:gd name="connsiteX2" fmla="*/ 11180 w 30857"/>
                <a:gd name="connsiteY2" fmla="*/ 26395 h 26457"/>
                <a:gd name="connsiteX3" fmla="*/ 5922 w 30857"/>
                <a:gd name="connsiteY3" fmla="*/ 24609 h 26457"/>
                <a:gd name="connsiteX4" fmla="*/ 2019 w 30857"/>
                <a:gd name="connsiteY4" fmla="*/ 20638 h 26457"/>
                <a:gd name="connsiteX5" fmla="*/ 266 w 30857"/>
                <a:gd name="connsiteY5" fmla="*/ 15346 h 26457"/>
                <a:gd name="connsiteX6" fmla="*/ 11079 w 30857"/>
                <a:gd name="connsiteY6" fmla="*/ 132 h 26457"/>
                <a:gd name="connsiteX7" fmla="*/ 30858 w 30857"/>
                <a:gd name="connsiteY7" fmla="*/ 12273 h 2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57" h="26457">
                  <a:moveTo>
                    <a:pt x="30858" y="12273"/>
                  </a:moveTo>
                  <a:cubicBezTo>
                    <a:pt x="24448" y="18293"/>
                    <a:pt x="21239" y="22983"/>
                    <a:pt x="16701" y="25667"/>
                  </a:cubicBezTo>
                  <a:cubicBezTo>
                    <a:pt x="14923" y="26327"/>
                    <a:pt x="13068" y="26590"/>
                    <a:pt x="11180" y="26395"/>
                  </a:cubicBezTo>
                  <a:cubicBezTo>
                    <a:pt x="9301" y="26192"/>
                    <a:pt x="7539" y="25599"/>
                    <a:pt x="5922" y="24609"/>
                  </a:cubicBezTo>
                  <a:cubicBezTo>
                    <a:pt x="4305" y="23576"/>
                    <a:pt x="3010" y="22255"/>
                    <a:pt x="2019" y="20638"/>
                  </a:cubicBezTo>
                  <a:cubicBezTo>
                    <a:pt x="1028" y="19012"/>
                    <a:pt x="436" y="17260"/>
                    <a:pt x="266" y="15346"/>
                  </a:cubicBezTo>
                  <a:cubicBezTo>
                    <a:pt x="-1317" y="8133"/>
                    <a:pt x="4398" y="-1223"/>
                    <a:pt x="11079" y="132"/>
                  </a:cubicBezTo>
                  <a:cubicBezTo>
                    <a:pt x="18293" y="3172"/>
                    <a:pt x="24871" y="7210"/>
                    <a:pt x="30858" y="12273"/>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6" name="Freihandform: Form 75">
              <a:extLst>
                <a:ext uri="{FF2B5EF4-FFF2-40B4-BE49-F238E27FC236}">
                  <a16:creationId xmlns:a16="http://schemas.microsoft.com/office/drawing/2014/main" id="{7E91EC0D-C632-4E9F-B326-42BC458835BB}"/>
                </a:ext>
              </a:extLst>
            </p:cNvPr>
            <p:cNvSpPr/>
            <p:nvPr/>
          </p:nvSpPr>
          <p:spPr>
            <a:xfrm>
              <a:off x="8079498" y="3758686"/>
              <a:ext cx="34988" cy="26815"/>
            </a:xfrm>
            <a:custGeom>
              <a:avLst/>
              <a:gdLst>
                <a:gd name="connsiteX0" fmla="*/ 34989 w 34988"/>
                <a:gd name="connsiteY0" fmla="*/ 13630 h 26815"/>
                <a:gd name="connsiteX1" fmla="*/ 15515 w 34988"/>
                <a:gd name="connsiteY1" fmla="*/ 26195 h 26815"/>
                <a:gd name="connsiteX2" fmla="*/ 10121 w 34988"/>
                <a:gd name="connsiteY2" fmla="*/ 26694 h 26815"/>
                <a:gd name="connsiteX3" fmla="*/ 5092 w 34988"/>
                <a:gd name="connsiteY3" fmla="*/ 24705 h 26815"/>
                <a:gd name="connsiteX4" fmla="*/ 1485 w 34988"/>
                <a:gd name="connsiteY4" fmla="*/ 20641 h 26815"/>
                <a:gd name="connsiteX5" fmla="*/ 164 w 34988"/>
                <a:gd name="connsiteY5" fmla="*/ 15383 h 26815"/>
                <a:gd name="connsiteX6" fmla="*/ 664 w 34988"/>
                <a:gd name="connsiteY6" fmla="*/ 9228 h 26815"/>
                <a:gd name="connsiteX7" fmla="*/ 3872 w 34988"/>
                <a:gd name="connsiteY7" fmla="*/ 3970 h 26815"/>
                <a:gd name="connsiteX8" fmla="*/ 9097 w 34988"/>
                <a:gd name="connsiteY8" fmla="*/ 694 h 26815"/>
                <a:gd name="connsiteX9" fmla="*/ 15244 w 34988"/>
                <a:gd name="connsiteY9" fmla="*/ 135 h 26815"/>
                <a:gd name="connsiteX10" fmla="*/ 34989 w 34988"/>
                <a:gd name="connsiteY10" fmla="*/ 13630 h 2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8" h="26815">
                  <a:moveTo>
                    <a:pt x="34989" y="13630"/>
                  </a:moveTo>
                  <a:cubicBezTo>
                    <a:pt x="29070" y="18719"/>
                    <a:pt x="22585" y="22927"/>
                    <a:pt x="15515" y="26195"/>
                  </a:cubicBezTo>
                  <a:cubicBezTo>
                    <a:pt x="13762" y="26796"/>
                    <a:pt x="11941" y="26957"/>
                    <a:pt x="10121" y="26694"/>
                  </a:cubicBezTo>
                  <a:cubicBezTo>
                    <a:pt x="8267" y="26432"/>
                    <a:pt x="6616" y="25763"/>
                    <a:pt x="5092" y="24705"/>
                  </a:cubicBezTo>
                  <a:cubicBezTo>
                    <a:pt x="3568" y="23646"/>
                    <a:pt x="2383" y="22258"/>
                    <a:pt x="1485" y="20641"/>
                  </a:cubicBezTo>
                  <a:cubicBezTo>
                    <a:pt x="630" y="18990"/>
                    <a:pt x="198" y="17237"/>
                    <a:pt x="164" y="15383"/>
                  </a:cubicBezTo>
                  <a:cubicBezTo>
                    <a:pt x="-166" y="13300"/>
                    <a:pt x="3" y="11251"/>
                    <a:pt x="664" y="9228"/>
                  </a:cubicBezTo>
                  <a:cubicBezTo>
                    <a:pt x="1324" y="7213"/>
                    <a:pt x="2383" y="5460"/>
                    <a:pt x="3872" y="3970"/>
                  </a:cubicBezTo>
                  <a:cubicBezTo>
                    <a:pt x="5354" y="2455"/>
                    <a:pt x="7107" y="1362"/>
                    <a:pt x="9097" y="694"/>
                  </a:cubicBezTo>
                  <a:cubicBezTo>
                    <a:pt x="11112" y="33"/>
                    <a:pt x="13161" y="-162"/>
                    <a:pt x="15244" y="135"/>
                  </a:cubicBezTo>
                  <a:cubicBezTo>
                    <a:pt x="21797" y="1760"/>
                    <a:pt x="26589" y="7611"/>
                    <a:pt x="34989" y="13630"/>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7" name="Freihandform: Form 76">
              <a:extLst>
                <a:ext uri="{FF2B5EF4-FFF2-40B4-BE49-F238E27FC236}">
                  <a16:creationId xmlns:a16="http://schemas.microsoft.com/office/drawing/2014/main" id="{58F21A4C-5D25-4EC0-93AA-C5540DFFB3D1}"/>
                </a:ext>
              </a:extLst>
            </p:cNvPr>
            <p:cNvSpPr/>
            <p:nvPr/>
          </p:nvSpPr>
          <p:spPr>
            <a:xfrm>
              <a:off x="7583276" y="3715021"/>
              <a:ext cx="29710" cy="21998"/>
            </a:xfrm>
            <a:custGeom>
              <a:avLst/>
              <a:gdLst>
                <a:gd name="connsiteX0" fmla="*/ 29711 w 29710"/>
                <a:gd name="connsiteY0" fmla="*/ 14532 h 21998"/>
                <a:gd name="connsiteX1" fmla="*/ 11947 w 29710"/>
                <a:gd name="connsiteY1" fmla="*/ 21872 h 21998"/>
                <a:gd name="connsiteX2" fmla="*/ 9339 w 29710"/>
                <a:gd name="connsiteY2" fmla="*/ 21940 h 21998"/>
                <a:gd name="connsiteX3" fmla="*/ 6791 w 29710"/>
                <a:gd name="connsiteY3" fmla="*/ 21347 h 21998"/>
                <a:gd name="connsiteX4" fmla="*/ 4437 w 29710"/>
                <a:gd name="connsiteY4" fmla="*/ 20120 h 21998"/>
                <a:gd name="connsiteX5" fmla="*/ 2523 w 29710"/>
                <a:gd name="connsiteY5" fmla="*/ 18367 h 21998"/>
                <a:gd name="connsiteX6" fmla="*/ 1067 w 29710"/>
                <a:gd name="connsiteY6" fmla="*/ 16183 h 21998"/>
                <a:gd name="connsiteX7" fmla="*/ 203 w 29710"/>
                <a:gd name="connsiteY7" fmla="*/ 13702 h 21998"/>
                <a:gd name="connsiteX8" fmla="*/ 9 w 29710"/>
                <a:gd name="connsiteY8" fmla="*/ 11094 h 21998"/>
                <a:gd name="connsiteX9" fmla="*/ 441 w 29710"/>
                <a:gd name="connsiteY9" fmla="*/ 8512 h 21998"/>
                <a:gd name="connsiteX10" fmla="*/ 11947 w 29710"/>
                <a:gd name="connsiteY10" fmla="*/ 79 h 21998"/>
                <a:gd name="connsiteX11" fmla="*/ 29711 w 29710"/>
                <a:gd name="connsiteY11" fmla="*/ 14532 h 2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0" h="21998">
                  <a:moveTo>
                    <a:pt x="29711" y="14532"/>
                  </a:moveTo>
                  <a:cubicBezTo>
                    <a:pt x="24123" y="17808"/>
                    <a:pt x="18204" y="20255"/>
                    <a:pt x="11947" y="21872"/>
                  </a:cubicBezTo>
                  <a:cubicBezTo>
                    <a:pt x="11058" y="22008"/>
                    <a:pt x="10194" y="22041"/>
                    <a:pt x="9339" y="21940"/>
                  </a:cubicBezTo>
                  <a:cubicBezTo>
                    <a:pt x="8441" y="21838"/>
                    <a:pt x="7587" y="21644"/>
                    <a:pt x="6791" y="21347"/>
                  </a:cubicBezTo>
                  <a:cubicBezTo>
                    <a:pt x="5961" y="21017"/>
                    <a:pt x="5165" y="20619"/>
                    <a:pt x="4437" y="20120"/>
                  </a:cubicBezTo>
                  <a:cubicBezTo>
                    <a:pt x="3742" y="19628"/>
                    <a:pt x="3082" y="19027"/>
                    <a:pt x="2523" y="18367"/>
                  </a:cubicBezTo>
                  <a:cubicBezTo>
                    <a:pt x="1930" y="17707"/>
                    <a:pt x="1465" y="16979"/>
                    <a:pt x="1067" y="16183"/>
                  </a:cubicBezTo>
                  <a:cubicBezTo>
                    <a:pt x="669" y="15395"/>
                    <a:pt x="406" y="14566"/>
                    <a:pt x="203" y="13702"/>
                  </a:cubicBezTo>
                  <a:cubicBezTo>
                    <a:pt x="43" y="12847"/>
                    <a:pt x="-26" y="11983"/>
                    <a:pt x="9" y="11094"/>
                  </a:cubicBezTo>
                  <a:cubicBezTo>
                    <a:pt x="43" y="10197"/>
                    <a:pt x="203" y="9342"/>
                    <a:pt x="441" y="8512"/>
                  </a:cubicBezTo>
                  <a:cubicBezTo>
                    <a:pt x="1533" y="4643"/>
                    <a:pt x="9009" y="-716"/>
                    <a:pt x="11947" y="79"/>
                  </a:cubicBezTo>
                  <a:cubicBezTo>
                    <a:pt x="17408" y="1697"/>
                    <a:pt x="21540" y="7454"/>
                    <a:pt x="29711" y="1453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8" name="Freihandform: Form 77">
              <a:extLst>
                <a:ext uri="{FF2B5EF4-FFF2-40B4-BE49-F238E27FC236}">
                  <a16:creationId xmlns:a16="http://schemas.microsoft.com/office/drawing/2014/main" id="{D918B9DD-15CB-4148-B334-535C899FD8A9}"/>
                </a:ext>
              </a:extLst>
            </p:cNvPr>
            <p:cNvSpPr/>
            <p:nvPr/>
          </p:nvSpPr>
          <p:spPr>
            <a:xfrm>
              <a:off x="7402989" y="3249743"/>
              <a:ext cx="27990" cy="25280"/>
            </a:xfrm>
            <a:custGeom>
              <a:avLst/>
              <a:gdLst>
                <a:gd name="connsiteX0" fmla="*/ 27991 w 27990"/>
                <a:gd name="connsiteY0" fmla="*/ 11239 h 25280"/>
                <a:gd name="connsiteX1" fmla="*/ 15951 w 27990"/>
                <a:gd name="connsiteY1" fmla="*/ 24633 h 25280"/>
                <a:gd name="connsiteX2" fmla="*/ 211 w 27990"/>
                <a:gd name="connsiteY2" fmla="*/ 10451 h 25280"/>
                <a:gd name="connsiteX3" fmla="*/ 10489 w 27990"/>
                <a:gd name="connsiteY3" fmla="*/ 29 h 25280"/>
                <a:gd name="connsiteX4" fmla="*/ 27991 w 27990"/>
                <a:gd name="connsiteY4" fmla="*/ 11239 h 2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0" h="25280">
                  <a:moveTo>
                    <a:pt x="27991" y="11239"/>
                  </a:moveTo>
                  <a:cubicBezTo>
                    <a:pt x="22631" y="17394"/>
                    <a:pt x="20116" y="22618"/>
                    <a:pt x="15951" y="24633"/>
                  </a:cubicBezTo>
                  <a:cubicBezTo>
                    <a:pt x="9169" y="27842"/>
                    <a:pt x="-1644" y="18486"/>
                    <a:pt x="211" y="10451"/>
                  </a:cubicBezTo>
                  <a:cubicBezTo>
                    <a:pt x="1269" y="6184"/>
                    <a:pt x="7552" y="-496"/>
                    <a:pt x="10489" y="29"/>
                  </a:cubicBezTo>
                  <a:cubicBezTo>
                    <a:pt x="15951" y="952"/>
                    <a:pt x="20650" y="6184"/>
                    <a:pt x="27991" y="1123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79" name="Freihandform: Form 78">
              <a:extLst>
                <a:ext uri="{FF2B5EF4-FFF2-40B4-BE49-F238E27FC236}">
                  <a16:creationId xmlns:a16="http://schemas.microsoft.com/office/drawing/2014/main" id="{3CE00CD2-E3B7-47C6-BE39-89AC7AE8896A}"/>
                </a:ext>
              </a:extLst>
            </p:cNvPr>
            <p:cNvSpPr/>
            <p:nvPr/>
          </p:nvSpPr>
          <p:spPr>
            <a:xfrm>
              <a:off x="7456954" y="3584631"/>
              <a:ext cx="30644" cy="20486"/>
            </a:xfrm>
            <a:custGeom>
              <a:avLst/>
              <a:gdLst>
                <a:gd name="connsiteX0" fmla="*/ 30645 w 30644"/>
                <a:gd name="connsiteY0" fmla="*/ 13496 h 20486"/>
                <a:gd name="connsiteX1" fmla="*/ 11662 w 30644"/>
                <a:gd name="connsiteY1" fmla="*/ 20472 h 20486"/>
                <a:gd name="connsiteX2" fmla="*/ 452 w 30644"/>
                <a:gd name="connsiteY2" fmla="*/ 7078 h 20486"/>
                <a:gd name="connsiteX3" fmla="*/ 5541 w 30644"/>
                <a:gd name="connsiteY3" fmla="*/ 1981 h 20486"/>
                <a:gd name="connsiteX4" fmla="*/ 12492 w 30644"/>
                <a:gd name="connsiteY4" fmla="*/ 0 h 20486"/>
                <a:gd name="connsiteX5" fmla="*/ 30645 w 30644"/>
                <a:gd name="connsiteY5" fmla="*/ 13496 h 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4" h="20486">
                  <a:moveTo>
                    <a:pt x="30645" y="13496"/>
                  </a:moveTo>
                  <a:cubicBezTo>
                    <a:pt x="21026" y="17263"/>
                    <a:pt x="16226" y="20735"/>
                    <a:pt x="11662" y="20472"/>
                  </a:cubicBezTo>
                  <a:cubicBezTo>
                    <a:pt x="3923" y="20472"/>
                    <a:pt x="-1665" y="14850"/>
                    <a:pt x="452" y="7078"/>
                  </a:cubicBezTo>
                  <a:cubicBezTo>
                    <a:pt x="1705" y="4961"/>
                    <a:pt x="3424" y="3276"/>
                    <a:pt x="5541" y="1981"/>
                  </a:cubicBezTo>
                  <a:cubicBezTo>
                    <a:pt x="7691" y="728"/>
                    <a:pt x="10011" y="68"/>
                    <a:pt x="12492" y="0"/>
                  </a:cubicBezTo>
                  <a:cubicBezTo>
                    <a:pt x="17944" y="1092"/>
                    <a:pt x="22212" y="6680"/>
                    <a:pt x="30645" y="1349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0" name="Freihandform: Form 79">
              <a:extLst>
                <a:ext uri="{FF2B5EF4-FFF2-40B4-BE49-F238E27FC236}">
                  <a16:creationId xmlns:a16="http://schemas.microsoft.com/office/drawing/2014/main" id="{467C0764-A411-42BF-A7B1-7A05D3FAB50B}"/>
                </a:ext>
              </a:extLst>
            </p:cNvPr>
            <p:cNvSpPr/>
            <p:nvPr/>
          </p:nvSpPr>
          <p:spPr>
            <a:xfrm>
              <a:off x="7252917" y="4647306"/>
              <a:ext cx="25555" cy="19768"/>
            </a:xfrm>
            <a:custGeom>
              <a:avLst/>
              <a:gdLst>
                <a:gd name="connsiteX0" fmla="*/ 25555 w 25555"/>
                <a:gd name="connsiteY0" fmla="*/ 13462 h 19768"/>
                <a:gd name="connsiteX1" fmla="*/ 11001 w 25555"/>
                <a:gd name="connsiteY1" fmla="*/ 19753 h 19768"/>
                <a:gd name="connsiteX2" fmla="*/ 5844 w 25555"/>
                <a:gd name="connsiteY2" fmla="*/ 18296 h 19768"/>
                <a:gd name="connsiteX3" fmla="*/ 1907 w 25555"/>
                <a:gd name="connsiteY3" fmla="*/ 14622 h 19768"/>
                <a:gd name="connsiteX4" fmla="*/ 87 w 25555"/>
                <a:gd name="connsiteY4" fmla="*/ 9593 h 19768"/>
                <a:gd name="connsiteX5" fmla="*/ 713 w 25555"/>
                <a:gd name="connsiteY5" fmla="*/ 4242 h 19768"/>
                <a:gd name="connsiteX6" fmla="*/ 7267 w 25555"/>
                <a:gd name="connsiteY6" fmla="*/ 102 h 19768"/>
                <a:gd name="connsiteX7" fmla="*/ 25555 w 25555"/>
                <a:gd name="connsiteY7" fmla="*/ 13462 h 1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5" h="19768">
                  <a:moveTo>
                    <a:pt x="25555" y="13462"/>
                  </a:moveTo>
                  <a:cubicBezTo>
                    <a:pt x="17952" y="16942"/>
                    <a:pt x="14345" y="20015"/>
                    <a:pt x="11001" y="19753"/>
                  </a:cubicBezTo>
                  <a:cubicBezTo>
                    <a:pt x="9180" y="19685"/>
                    <a:pt x="7461" y="19185"/>
                    <a:pt x="5844" y="18296"/>
                  </a:cubicBezTo>
                  <a:cubicBezTo>
                    <a:pt x="4252" y="17365"/>
                    <a:pt x="2931" y="16146"/>
                    <a:pt x="1907" y="14622"/>
                  </a:cubicBezTo>
                  <a:cubicBezTo>
                    <a:pt x="917" y="13098"/>
                    <a:pt x="290" y="11413"/>
                    <a:pt x="87" y="9593"/>
                  </a:cubicBezTo>
                  <a:cubicBezTo>
                    <a:pt x="-142" y="7747"/>
                    <a:pt x="87" y="5961"/>
                    <a:pt x="713" y="4242"/>
                  </a:cubicBezTo>
                  <a:cubicBezTo>
                    <a:pt x="1805" y="2125"/>
                    <a:pt x="6208" y="-558"/>
                    <a:pt x="7267" y="102"/>
                  </a:cubicBezTo>
                  <a:cubicBezTo>
                    <a:pt x="13617" y="4208"/>
                    <a:pt x="19738" y="8670"/>
                    <a:pt x="25555" y="13462"/>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1" name="Freihandform: Form 80">
              <a:extLst>
                <a:ext uri="{FF2B5EF4-FFF2-40B4-BE49-F238E27FC236}">
                  <a16:creationId xmlns:a16="http://schemas.microsoft.com/office/drawing/2014/main" id="{31010905-2A84-4CB3-9FF3-FEA618F9BB46}"/>
                </a:ext>
              </a:extLst>
            </p:cNvPr>
            <p:cNvSpPr/>
            <p:nvPr/>
          </p:nvSpPr>
          <p:spPr>
            <a:xfrm>
              <a:off x="7657642" y="4477567"/>
              <a:ext cx="23262" cy="32555"/>
            </a:xfrm>
            <a:custGeom>
              <a:avLst/>
              <a:gdLst>
                <a:gd name="connsiteX0" fmla="*/ 17560 w 23262"/>
                <a:gd name="connsiteY0" fmla="*/ 32556 h 32555"/>
                <a:gd name="connsiteX1" fmla="*/ 322 w 23262"/>
                <a:gd name="connsiteY1" fmla="*/ 9704 h 32555"/>
                <a:gd name="connsiteX2" fmla="*/ 11405 w 23262"/>
                <a:gd name="connsiteY2" fmla="*/ 349 h 32555"/>
                <a:gd name="connsiteX3" fmla="*/ 23013 w 23262"/>
                <a:gd name="connsiteY3" fmla="*/ 15826 h 32555"/>
                <a:gd name="connsiteX4" fmla="*/ 17560 w 23262"/>
                <a:gd name="connsiteY4" fmla="*/ 32556 h 3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 h="32555">
                  <a:moveTo>
                    <a:pt x="17560" y="32556"/>
                  </a:moveTo>
                  <a:cubicBezTo>
                    <a:pt x="11142" y="25452"/>
                    <a:pt x="5384" y="17841"/>
                    <a:pt x="322" y="9704"/>
                  </a:cubicBezTo>
                  <a:cubicBezTo>
                    <a:pt x="-1660" y="4616"/>
                    <a:pt x="5944" y="-1539"/>
                    <a:pt x="11405" y="349"/>
                  </a:cubicBezTo>
                  <a:cubicBezTo>
                    <a:pt x="16891" y="2195"/>
                    <a:pt x="24765" y="6766"/>
                    <a:pt x="23013" y="15826"/>
                  </a:cubicBezTo>
                  <a:cubicBezTo>
                    <a:pt x="21489" y="21515"/>
                    <a:pt x="19677" y="27069"/>
                    <a:pt x="17560" y="32556"/>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2" name="Freihandform: Form 81">
              <a:extLst>
                <a:ext uri="{FF2B5EF4-FFF2-40B4-BE49-F238E27FC236}">
                  <a16:creationId xmlns:a16="http://schemas.microsoft.com/office/drawing/2014/main" id="{C7F151E9-1E68-4430-B4BD-DB8DF3F39AF8}"/>
                </a:ext>
              </a:extLst>
            </p:cNvPr>
            <p:cNvSpPr/>
            <p:nvPr/>
          </p:nvSpPr>
          <p:spPr>
            <a:xfrm>
              <a:off x="7922060" y="3285924"/>
              <a:ext cx="27126" cy="22132"/>
            </a:xfrm>
            <a:custGeom>
              <a:avLst/>
              <a:gdLst>
                <a:gd name="connsiteX0" fmla="*/ 27126 w 27126"/>
                <a:gd name="connsiteY0" fmla="*/ 12497 h 22132"/>
                <a:gd name="connsiteX1" fmla="*/ 11513 w 27126"/>
                <a:gd name="connsiteY1" fmla="*/ 22123 h 22132"/>
                <a:gd name="connsiteX2" fmla="*/ 303 w 27126"/>
                <a:gd name="connsiteY2" fmla="*/ 12632 h 22132"/>
                <a:gd name="connsiteX3" fmla="*/ 6 w 27126"/>
                <a:gd name="connsiteY3" fmla="*/ 10016 h 22132"/>
                <a:gd name="connsiteX4" fmla="*/ 370 w 27126"/>
                <a:gd name="connsiteY4" fmla="*/ 7442 h 22132"/>
                <a:gd name="connsiteX5" fmla="*/ 1395 w 27126"/>
                <a:gd name="connsiteY5" fmla="*/ 5021 h 22132"/>
                <a:gd name="connsiteX6" fmla="*/ 3012 w 27126"/>
                <a:gd name="connsiteY6" fmla="*/ 2938 h 22132"/>
                <a:gd name="connsiteX7" fmla="*/ 5095 w 27126"/>
                <a:gd name="connsiteY7" fmla="*/ 1355 h 22132"/>
                <a:gd name="connsiteX8" fmla="*/ 7516 w 27126"/>
                <a:gd name="connsiteY8" fmla="*/ 364 h 22132"/>
                <a:gd name="connsiteX9" fmla="*/ 10124 w 27126"/>
                <a:gd name="connsiteY9" fmla="*/ 0 h 22132"/>
                <a:gd name="connsiteX10" fmla="*/ 12707 w 27126"/>
                <a:gd name="connsiteY10" fmla="*/ 330 h 22132"/>
                <a:gd name="connsiteX11" fmla="*/ 27126 w 27126"/>
                <a:gd name="connsiteY11" fmla="*/ 12497 h 2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6" h="22132">
                  <a:moveTo>
                    <a:pt x="27126" y="12497"/>
                  </a:moveTo>
                  <a:cubicBezTo>
                    <a:pt x="20048" y="17196"/>
                    <a:pt x="15645" y="22386"/>
                    <a:pt x="11513" y="22123"/>
                  </a:cubicBezTo>
                  <a:cubicBezTo>
                    <a:pt x="6119" y="20896"/>
                    <a:pt x="2385" y="17754"/>
                    <a:pt x="303" y="12632"/>
                  </a:cubicBezTo>
                  <a:cubicBezTo>
                    <a:pt x="74" y="11769"/>
                    <a:pt x="-28" y="10913"/>
                    <a:pt x="6" y="10016"/>
                  </a:cubicBezTo>
                  <a:cubicBezTo>
                    <a:pt x="6" y="9161"/>
                    <a:pt x="133" y="8263"/>
                    <a:pt x="370" y="7442"/>
                  </a:cubicBezTo>
                  <a:cubicBezTo>
                    <a:pt x="599" y="6579"/>
                    <a:pt x="929" y="5783"/>
                    <a:pt x="1395" y="5021"/>
                  </a:cubicBezTo>
                  <a:cubicBezTo>
                    <a:pt x="1861" y="4267"/>
                    <a:pt x="2385" y="3565"/>
                    <a:pt x="3012" y="2938"/>
                  </a:cubicBezTo>
                  <a:cubicBezTo>
                    <a:pt x="3638" y="2311"/>
                    <a:pt x="4333" y="1786"/>
                    <a:pt x="5095" y="1355"/>
                  </a:cubicBezTo>
                  <a:cubicBezTo>
                    <a:pt x="5857" y="923"/>
                    <a:pt x="6653" y="593"/>
                    <a:pt x="7516" y="364"/>
                  </a:cubicBezTo>
                  <a:cubicBezTo>
                    <a:pt x="8372" y="127"/>
                    <a:pt x="9235" y="0"/>
                    <a:pt x="10124" y="0"/>
                  </a:cubicBezTo>
                  <a:cubicBezTo>
                    <a:pt x="10988" y="0"/>
                    <a:pt x="11877" y="93"/>
                    <a:pt x="12707" y="330"/>
                  </a:cubicBezTo>
                  <a:cubicBezTo>
                    <a:pt x="17271" y="2481"/>
                    <a:pt x="20606" y="7273"/>
                    <a:pt x="27126" y="1249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3" name="Freihandform: Form 82">
              <a:extLst>
                <a:ext uri="{FF2B5EF4-FFF2-40B4-BE49-F238E27FC236}">
                  <a16:creationId xmlns:a16="http://schemas.microsoft.com/office/drawing/2014/main" id="{90BB296F-5AC5-447B-AB23-60A4964F7F3D}"/>
                </a:ext>
              </a:extLst>
            </p:cNvPr>
            <p:cNvSpPr/>
            <p:nvPr/>
          </p:nvSpPr>
          <p:spPr>
            <a:xfrm>
              <a:off x="7051879" y="4679222"/>
              <a:ext cx="18026" cy="15538"/>
            </a:xfrm>
            <a:custGeom>
              <a:avLst/>
              <a:gdLst>
                <a:gd name="connsiteX0" fmla="*/ 18026 w 18026"/>
                <a:gd name="connsiteY0" fmla="*/ 7877 h 15538"/>
                <a:gd name="connsiteX1" fmla="*/ 7739 w 18026"/>
                <a:gd name="connsiteY1" fmla="*/ 15514 h 15538"/>
                <a:gd name="connsiteX2" fmla="*/ 0 w 18026"/>
                <a:gd name="connsiteY2" fmla="*/ 7343 h 15538"/>
                <a:gd name="connsiteX3" fmla="*/ 7612 w 18026"/>
                <a:gd name="connsiteY3" fmla="*/ 3 h 15538"/>
                <a:gd name="connsiteX4" fmla="*/ 18026 w 18026"/>
                <a:gd name="connsiteY4" fmla="*/ 7877 h 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 h="15538">
                  <a:moveTo>
                    <a:pt x="18026" y="7877"/>
                  </a:moveTo>
                  <a:cubicBezTo>
                    <a:pt x="13632" y="11382"/>
                    <a:pt x="10288" y="15912"/>
                    <a:pt x="7739" y="15514"/>
                  </a:cubicBezTo>
                  <a:cubicBezTo>
                    <a:pt x="3709" y="14193"/>
                    <a:pt x="1126" y="11450"/>
                    <a:pt x="0" y="7343"/>
                  </a:cubicBezTo>
                  <a:cubicBezTo>
                    <a:pt x="0" y="5227"/>
                    <a:pt x="4801" y="138"/>
                    <a:pt x="7612" y="3"/>
                  </a:cubicBezTo>
                  <a:cubicBezTo>
                    <a:pt x="10423" y="-132"/>
                    <a:pt x="13632" y="4405"/>
                    <a:pt x="18026" y="7877"/>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4" name="Freihandform: Form 83">
              <a:extLst>
                <a:ext uri="{FF2B5EF4-FFF2-40B4-BE49-F238E27FC236}">
                  <a16:creationId xmlns:a16="http://schemas.microsoft.com/office/drawing/2014/main" id="{8F816A2C-6918-444E-8B8E-9823FBC5929C}"/>
                </a:ext>
              </a:extLst>
            </p:cNvPr>
            <p:cNvSpPr/>
            <p:nvPr/>
          </p:nvSpPr>
          <p:spPr>
            <a:xfrm>
              <a:off x="7219204" y="4907946"/>
              <a:ext cx="24181" cy="15520"/>
            </a:xfrm>
            <a:custGeom>
              <a:avLst/>
              <a:gdLst>
                <a:gd name="connsiteX0" fmla="*/ 24182 w 24181"/>
                <a:gd name="connsiteY0" fmla="*/ 10559 h 15520"/>
                <a:gd name="connsiteX1" fmla="*/ 6545 w 24181"/>
                <a:gd name="connsiteY1" fmla="*/ 15521 h 15520"/>
                <a:gd name="connsiteX2" fmla="*/ 0 w 24181"/>
                <a:gd name="connsiteY2" fmla="*/ 6555 h 15520"/>
                <a:gd name="connsiteX3" fmla="*/ 13327 w 24181"/>
                <a:gd name="connsiteY3" fmla="*/ 10 h 15520"/>
                <a:gd name="connsiteX4" fmla="*/ 24182 w 24181"/>
                <a:gd name="connsiteY4" fmla="*/ 10559 h 1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1" h="15520">
                  <a:moveTo>
                    <a:pt x="24182" y="10559"/>
                  </a:moveTo>
                  <a:cubicBezTo>
                    <a:pt x="18526" y="13108"/>
                    <a:pt x="12666" y="14759"/>
                    <a:pt x="6545" y="15521"/>
                  </a:cubicBezTo>
                  <a:cubicBezTo>
                    <a:pt x="4132" y="15521"/>
                    <a:pt x="2117" y="9628"/>
                    <a:pt x="0" y="6555"/>
                  </a:cubicBezTo>
                  <a:cubicBezTo>
                    <a:pt x="4098" y="3676"/>
                    <a:pt x="8569" y="1492"/>
                    <a:pt x="13327" y="10"/>
                  </a:cubicBezTo>
                  <a:cubicBezTo>
                    <a:pt x="15740" y="-261"/>
                    <a:pt x="18686" y="4971"/>
                    <a:pt x="24182" y="10559"/>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5" name="Freihandform: Form 84">
              <a:extLst>
                <a:ext uri="{FF2B5EF4-FFF2-40B4-BE49-F238E27FC236}">
                  <a16:creationId xmlns:a16="http://schemas.microsoft.com/office/drawing/2014/main" id="{9563A9F6-B913-412B-9A56-8766F3C44D77}"/>
                </a:ext>
              </a:extLst>
            </p:cNvPr>
            <p:cNvSpPr/>
            <p:nvPr/>
          </p:nvSpPr>
          <p:spPr>
            <a:xfrm>
              <a:off x="7251649" y="4509164"/>
              <a:ext cx="20973" cy="14661"/>
            </a:xfrm>
            <a:custGeom>
              <a:avLst/>
              <a:gdLst>
                <a:gd name="connsiteX0" fmla="*/ 20973 w 20973"/>
                <a:gd name="connsiteY0" fmla="*/ 6581 h 14661"/>
                <a:gd name="connsiteX1" fmla="*/ 7612 w 20973"/>
                <a:gd name="connsiteY1" fmla="*/ 14590 h 14661"/>
                <a:gd name="connsiteX2" fmla="*/ 0 w 20973"/>
                <a:gd name="connsiteY2" fmla="*/ 6285 h 14661"/>
                <a:gd name="connsiteX3" fmla="*/ 3870 w 20973"/>
                <a:gd name="connsiteY3" fmla="*/ 3 h 14661"/>
                <a:gd name="connsiteX4" fmla="*/ 20973 w 20973"/>
                <a:gd name="connsiteY4" fmla="*/ 6581 h 1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3" h="14661">
                  <a:moveTo>
                    <a:pt x="20973" y="6581"/>
                  </a:moveTo>
                  <a:cubicBezTo>
                    <a:pt x="13623" y="11246"/>
                    <a:pt x="10152" y="15251"/>
                    <a:pt x="7612" y="14590"/>
                  </a:cubicBezTo>
                  <a:cubicBezTo>
                    <a:pt x="5063" y="13930"/>
                    <a:pt x="1592" y="9629"/>
                    <a:pt x="0" y="6285"/>
                  </a:cubicBezTo>
                  <a:cubicBezTo>
                    <a:pt x="0" y="5099"/>
                    <a:pt x="2947" y="-133"/>
                    <a:pt x="3870" y="3"/>
                  </a:cubicBezTo>
                  <a:cubicBezTo>
                    <a:pt x="9729" y="1823"/>
                    <a:pt x="15410" y="4007"/>
                    <a:pt x="20973" y="6581"/>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6" name="Freihandform: Form 85">
              <a:extLst>
                <a:ext uri="{FF2B5EF4-FFF2-40B4-BE49-F238E27FC236}">
                  <a16:creationId xmlns:a16="http://schemas.microsoft.com/office/drawing/2014/main" id="{B21E1A75-4929-42EC-BFF4-A52CC5CCE8FD}"/>
                </a:ext>
              </a:extLst>
            </p:cNvPr>
            <p:cNvSpPr/>
            <p:nvPr/>
          </p:nvSpPr>
          <p:spPr>
            <a:xfrm>
              <a:off x="7911812" y="4314800"/>
              <a:ext cx="18948" cy="10024"/>
            </a:xfrm>
            <a:custGeom>
              <a:avLst/>
              <a:gdLst>
                <a:gd name="connsiteX0" fmla="*/ 1583 w 18948"/>
                <a:gd name="connsiteY0" fmla="*/ 10024 h 10024"/>
                <a:gd name="connsiteX1" fmla="*/ 18949 w 18948"/>
                <a:gd name="connsiteY1" fmla="*/ 957 h 10024"/>
                <a:gd name="connsiteX2" fmla="*/ 17763 w 18948"/>
                <a:gd name="connsiteY2" fmla="*/ 0 h 10024"/>
                <a:gd name="connsiteX3" fmla="*/ 0 w 18948"/>
                <a:gd name="connsiteY3" fmla="*/ 9228 h 10024"/>
              </a:gdLst>
              <a:ahLst/>
              <a:cxnLst>
                <a:cxn ang="0">
                  <a:pos x="connsiteX0" y="connsiteY0"/>
                </a:cxn>
                <a:cxn ang="0">
                  <a:pos x="connsiteX1" y="connsiteY1"/>
                </a:cxn>
                <a:cxn ang="0">
                  <a:pos x="connsiteX2" y="connsiteY2"/>
                </a:cxn>
                <a:cxn ang="0">
                  <a:pos x="connsiteX3" y="connsiteY3"/>
                </a:cxn>
              </a:cxnLst>
              <a:rect l="l" t="t" r="r" b="b"/>
              <a:pathLst>
                <a:path w="18948" h="10024">
                  <a:moveTo>
                    <a:pt x="1583" y="10024"/>
                  </a:moveTo>
                  <a:lnTo>
                    <a:pt x="18949" y="957"/>
                  </a:lnTo>
                  <a:lnTo>
                    <a:pt x="17763" y="0"/>
                  </a:lnTo>
                  <a:lnTo>
                    <a:pt x="0" y="9228"/>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7" name="Freihandform: Form 86">
              <a:extLst>
                <a:ext uri="{FF2B5EF4-FFF2-40B4-BE49-F238E27FC236}">
                  <a16:creationId xmlns:a16="http://schemas.microsoft.com/office/drawing/2014/main" id="{493B0BF7-CED9-4EB8-AAE6-8174E4B0C414}"/>
                </a:ext>
              </a:extLst>
            </p:cNvPr>
            <p:cNvSpPr/>
            <p:nvPr/>
          </p:nvSpPr>
          <p:spPr>
            <a:xfrm>
              <a:off x="7894184" y="4324029"/>
              <a:ext cx="19778" cy="9888"/>
            </a:xfrm>
            <a:custGeom>
              <a:avLst/>
              <a:gdLst>
                <a:gd name="connsiteX0" fmla="*/ 263 w 19778"/>
                <a:gd name="connsiteY0" fmla="*/ 9889 h 9888"/>
                <a:gd name="connsiteX1" fmla="*/ 19779 w 19778"/>
                <a:gd name="connsiteY1" fmla="*/ 923 h 9888"/>
                <a:gd name="connsiteX2" fmla="*/ 18153 w 19778"/>
                <a:gd name="connsiteY2" fmla="*/ 0 h 9888"/>
                <a:gd name="connsiteX3" fmla="*/ 0 w 19778"/>
                <a:gd name="connsiteY3" fmla="*/ 8695 h 9888"/>
              </a:gdLst>
              <a:ahLst/>
              <a:cxnLst>
                <a:cxn ang="0">
                  <a:pos x="connsiteX0" y="connsiteY0"/>
                </a:cxn>
                <a:cxn ang="0">
                  <a:pos x="connsiteX1" y="connsiteY1"/>
                </a:cxn>
                <a:cxn ang="0">
                  <a:pos x="connsiteX2" y="connsiteY2"/>
                </a:cxn>
                <a:cxn ang="0">
                  <a:pos x="connsiteX3" y="connsiteY3"/>
                </a:cxn>
              </a:cxnLst>
              <a:rect l="l" t="t" r="r" b="b"/>
              <a:pathLst>
                <a:path w="19778" h="9888">
                  <a:moveTo>
                    <a:pt x="263" y="9889"/>
                  </a:moveTo>
                  <a:lnTo>
                    <a:pt x="19779" y="923"/>
                  </a:lnTo>
                  <a:lnTo>
                    <a:pt x="18153" y="0"/>
                  </a:lnTo>
                  <a:lnTo>
                    <a:pt x="0" y="8695"/>
                  </a:ln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sp>
          <p:nvSpPr>
            <p:cNvPr id="88" name="Freihandform: Form 87">
              <a:extLst>
                <a:ext uri="{FF2B5EF4-FFF2-40B4-BE49-F238E27FC236}">
                  <a16:creationId xmlns:a16="http://schemas.microsoft.com/office/drawing/2014/main" id="{9452B7FC-6086-4E99-A922-A1B1475A1A97}"/>
                </a:ext>
              </a:extLst>
            </p:cNvPr>
            <p:cNvSpPr/>
            <p:nvPr/>
          </p:nvSpPr>
          <p:spPr>
            <a:xfrm>
              <a:off x="6599623" y="5245889"/>
              <a:ext cx="4190" cy="11768"/>
            </a:xfrm>
            <a:custGeom>
              <a:avLst/>
              <a:gdLst>
                <a:gd name="connsiteX0" fmla="*/ 534 w 4190"/>
                <a:gd name="connsiteY0" fmla="*/ 11506 h 11768"/>
                <a:gd name="connsiteX1" fmla="*/ 1592 w 4190"/>
                <a:gd name="connsiteY1" fmla="*/ 4030 h 11768"/>
                <a:gd name="connsiteX2" fmla="*/ 1592 w 4190"/>
                <a:gd name="connsiteY2" fmla="*/ 0 h 11768"/>
                <a:gd name="connsiteX3" fmla="*/ 4140 w 4190"/>
                <a:gd name="connsiteY3" fmla="*/ 5088 h 11768"/>
                <a:gd name="connsiteX4" fmla="*/ 0 w 4190"/>
                <a:gd name="connsiteY4" fmla="*/ 11768 h 11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1768">
                  <a:moveTo>
                    <a:pt x="534" y="11506"/>
                  </a:moveTo>
                  <a:cubicBezTo>
                    <a:pt x="534" y="8957"/>
                    <a:pt x="1330" y="6418"/>
                    <a:pt x="1592" y="4030"/>
                  </a:cubicBezTo>
                  <a:cubicBezTo>
                    <a:pt x="1888" y="1617"/>
                    <a:pt x="1592" y="1354"/>
                    <a:pt x="1592" y="0"/>
                  </a:cubicBezTo>
                  <a:cubicBezTo>
                    <a:pt x="2549" y="1752"/>
                    <a:pt x="4530" y="3632"/>
                    <a:pt x="4140" y="5088"/>
                  </a:cubicBezTo>
                  <a:cubicBezTo>
                    <a:pt x="3142" y="7569"/>
                    <a:pt x="1787" y="9787"/>
                    <a:pt x="0" y="11768"/>
                  </a:cubicBezTo>
                  <a:close/>
                </a:path>
              </a:pathLst>
            </a:custGeom>
            <a:grpFill/>
            <a:ln w="25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B5A70"/>
                </a:solidFill>
                <a:effectLst/>
                <a:uLnTx/>
                <a:uFillTx/>
                <a:latin typeface="Source Sans Pro Light" panose="020B0403030403020204" pitchFamily="34" charset="0"/>
                <a:ea typeface="+mn-ea"/>
                <a:cs typeface="+mn-cs"/>
              </a:endParaRPr>
            </a:p>
          </p:txBody>
        </p:sp>
      </p:grpSp>
      <p:sp>
        <p:nvSpPr>
          <p:cNvPr id="90" name="Textplatzhalter 2">
            <a:extLst>
              <a:ext uri="{FF2B5EF4-FFF2-40B4-BE49-F238E27FC236}">
                <a16:creationId xmlns:a16="http://schemas.microsoft.com/office/drawing/2014/main" id="{BE67BE01-1716-44D2-9DE4-C9D6BAADD4CE}"/>
              </a:ext>
            </a:extLst>
          </p:cNvPr>
          <p:cNvSpPr>
            <a:spLocks noGrp="1"/>
          </p:cNvSpPr>
          <p:nvPr>
            <p:ph type="body" sz="quarter" idx="17"/>
          </p:nvPr>
        </p:nvSpPr>
        <p:spPr>
          <a:xfrm>
            <a:off x="4329874" y="225425"/>
            <a:ext cx="7633526" cy="6392863"/>
          </a:xfrm>
          <a:prstGeom prst="rect">
            <a:avLst/>
          </a:prstGeom>
        </p:spPr>
        <p:txBody>
          <a:bodyPr anchor="ctr"/>
          <a:lstStyle>
            <a:lvl1pPr marL="268288" indent="-268288">
              <a:buClr>
                <a:srgbClr val="F3C45E"/>
              </a:buClr>
              <a:buFont typeface="+mj-lt"/>
              <a:buAutoNum type="arabicPeriod"/>
              <a:defRPr sz="2000"/>
            </a:lvl1pPr>
            <a:lvl2pPr marL="719138" indent="-261938">
              <a:buClr>
                <a:srgbClr val="F3C45E"/>
              </a:buClr>
              <a:buFont typeface="+mj-lt"/>
              <a:buAutoNum type="arabicPeriod"/>
              <a:defRPr sz="1800"/>
            </a:lvl2pPr>
            <a:lvl3pPr marL="1165225" indent="-250825">
              <a:buClr>
                <a:srgbClr val="F3C45E"/>
              </a:buClr>
              <a:buFont typeface="+mj-lt"/>
              <a:buAutoNum type="arabicPeriod"/>
              <a:defRPr sz="1600"/>
            </a:lvl3pPr>
            <a:lvl4pPr marL="1616075" indent="-244475">
              <a:buClr>
                <a:srgbClr val="F3C45E"/>
              </a:buClr>
              <a:buFont typeface="+mj-lt"/>
              <a:buAutoNum type="arabicPeriod"/>
              <a:defRPr sz="1400"/>
            </a:lvl4pPr>
            <a:lvl5pPr marL="2062163" indent="-233363">
              <a:buClr>
                <a:srgbClr val="F3C45E"/>
              </a:buClr>
              <a:buFont typeface="+mj-lt"/>
              <a:buAutoNum type="arabicPeriod"/>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34914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iagramm">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3" name="Diagrammplatzhalter 2">
            <a:extLst>
              <a:ext uri="{FF2B5EF4-FFF2-40B4-BE49-F238E27FC236}">
                <a16:creationId xmlns:a16="http://schemas.microsoft.com/office/drawing/2014/main" id="{C8C6FEC3-173A-4AD7-A32E-C92E45208E55}"/>
              </a:ext>
            </a:extLst>
          </p:cNvPr>
          <p:cNvSpPr>
            <a:spLocks noGrp="1"/>
          </p:cNvSpPr>
          <p:nvPr>
            <p:ph type="chart" sz="quarter" idx="17"/>
          </p:nvPr>
        </p:nvSpPr>
        <p:spPr>
          <a:xfrm>
            <a:off x="4332288" y="225424"/>
            <a:ext cx="7627937" cy="6392101"/>
          </a:xfrm>
          <a:prstGeom prst="rect">
            <a:avLst/>
          </a:prstGeom>
        </p:spPr>
        <p:txBody>
          <a:bodyPr/>
          <a:lstStyle>
            <a:lvl1pPr marL="0" indent="0" algn="ctr">
              <a:buNone/>
              <a:defRPr sz="2000"/>
            </a:lvl1pPr>
          </a:lstStyle>
          <a:p>
            <a:r>
              <a:rPr lang="de-DE"/>
              <a:t>Diagramm durch Klicken auf Symbol hinzufügen</a:t>
            </a:r>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Tree>
    <p:extLst>
      <p:ext uri="{BB962C8B-B14F-4D97-AF65-F5344CB8AC3E}">
        <p14:creationId xmlns:p14="http://schemas.microsoft.com/office/powerpoint/2010/main" val="134580579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91" name="!! R2">
            <a:extLst>
              <a:ext uri="{FF2B5EF4-FFF2-40B4-BE49-F238E27FC236}">
                <a16:creationId xmlns:a16="http://schemas.microsoft.com/office/drawing/2014/main" id="{157DC992-B6FC-463C-ABD7-140DA3C68F6A}"/>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72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5" name="Textplatzhalter 4">
            <a:extLst>
              <a:ext uri="{FF2B5EF4-FFF2-40B4-BE49-F238E27FC236}">
                <a16:creationId xmlns:a16="http://schemas.microsoft.com/office/drawing/2014/main" id="{7A239890-B830-4641-8A2F-F9B0B8CD12DA}"/>
              </a:ext>
            </a:extLst>
          </p:cNvPr>
          <p:cNvSpPr>
            <a:spLocks noGrp="1"/>
          </p:cNvSpPr>
          <p:nvPr>
            <p:ph type="body" sz="quarter" idx="18" hasCustomPrompt="1"/>
          </p:nvPr>
        </p:nvSpPr>
        <p:spPr>
          <a:xfrm>
            <a:off x="444500" y="3500438"/>
            <a:ext cx="3455988" cy="2238375"/>
          </a:xfrm>
          <a:prstGeom prst="rect">
            <a:avLst/>
          </a:prstGeom>
        </p:spPr>
        <p:txBody>
          <a:bodyPr anchor="b"/>
          <a:lstStyle>
            <a:lvl1pPr marL="0" indent="0" algn="ctr">
              <a:buNone/>
              <a:defRPr sz="1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e-DE" dirty="0"/>
              <a:t>Ergänzende Daten / Quellen / Links </a:t>
            </a:r>
          </a:p>
        </p:txBody>
      </p:sp>
      <p:sp>
        <p:nvSpPr>
          <p:cNvPr id="4" name="Tabellenplatzhalter 3">
            <a:extLst>
              <a:ext uri="{FF2B5EF4-FFF2-40B4-BE49-F238E27FC236}">
                <a16:creationId xmlns:a16="http://schemas.microsoft.com/office/drawing/2014/main" id="{2CD9EB80-E913-4A9F-B406-B1359FC0506A}"/>
              </a:ext>
            </a:extLst>
          </p:cNvPr>
          <p:cNvSpPr>
            <a:spLocks noGrp="1"/>
          </p:cNvSpPr>
          <p:nvPr>
            <p:ph type="tbl" sz="quarter" idx="19"/>
          </p:nvPr>
        </p:nvSpPr>
        <p:spPr>
          <a:xfrm>
            <a:off x="4332288" y="225425"/>
            <a:ext cx="7631112" cy="6392101"/>
          </a:xfrm>
          <a:prstGeom prst="roundRect">
            <a:avLst>
              <a:gd name="adj" fmla="val 3107"/>
            </a:avLst>
          </a:prstGeom>
        </p:spPr>
        <p:txBody>
          <a:bodyPr/>
          <a:lstStyle>
            <a:lvl1pPr marL="0" indent="0" algn="ctr">
              <a:buNone/>
              <a:defRPr sz="2000"/>
            </a:lvl1pPr>
          </a:lstStyle>
          <a:p>
            <a:r>
              <a:rPr lang="de-DE"/>
              <a:t>Tabelle durch Klicken auf Symbol hinzufügen</a:t>
            </a:r>
          </a:p>
        </p:txBody>
      </p:sp>
    </p:spTree>
    <p:extLst>
      <p:ext uri="{BB962C8B-B14F-4D97-AF65-F5344CB8AC3E}">
        <p14:creationId xmlns:p14="http://schemas.microsoft.com/office/powerpoint/2010/main" val="2220280398"/>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90" name="!! R2">
            <a:extLst>
              <a:ext uri="{FF2B5EF4-FFF2-40B4-BE49-F238E27FC236}">
                <a16:creationId xmlns:a16="http://schemas.microsoft.com/office/drawing/2014/main" id="{E280E424-F977-4F20-88A2-6A331319C122}"/>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1383" y="4485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225424"/>
            <a:ext cx="7629774" cy="6403975"/>
          </a:xfrm>
          <a:prstGeom prst="roundRect">
            <a:avLst>
              <a:gd name="adj" fmla="val 2777"/>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105743628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ilder Kollage (4)">
    <p:spTree>
      <p:nvGrpSpPr>
        <p:cNvPr id="1" name=""/>
        <p:cNvGrpSpPr/>
        <p:nvPr/>
      </p:nvGrpSpPr>
      <p:grpSpPr>
        <a:xfrm>
          <a:off x="0" y="0"/>
          <a:ext cx="0" cy="0"/>
          <a:chOff x="0" y="0"/>
          <a:chExt cx="0" cy="0"/>
        </a:xfrm>
      </p:grpSpPr>
      <p:sp>
        <p:nvSpPr>
          <p:cNvPr id="8" name="!! R1">
            <a:extLst>
              <a:ext uri="{FF2B5EF4-FFF2-40B4-BE49-F238E27FC236}">
                <a16:creationId xmlns:a16="http://schemas.microsoft.com/office/drawing/2014/main" id="{58182D2F-9BFD-4492-97F2-52D06D433AC7}"/>
              </a:ext>
            </a:extLst>
          </p:cNvPr>
          <p:cNvSpPr/>
          <p:nvPr/>
        </p:nvSpPr>
        <p:spPr>
          <a:xfrm rot="10800000">
            <a:off x="232353" y="-3"/>
            <a:ext cx="3884998" cy="5949952"/>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7" name="!! R2">
            <a:extLst>
              <a:ext uri="{FF2B5EF4-FFF2-40B4-BE49-F238E27FC236}">
                <a16:creationId xmlns:a16="http://schemas.microsoft.com/office/drawing/2014/main" id="{B007F9BC-07B5-40EA-ABB9-0EF0E291D3A7}"/>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5414"/>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79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89" name="Bildplatzhalter 25">
            <a:extLst>
              <a:ext uri="{FF2B5EF4-FFF2-40B4-BE49-F238E27FC236}">
                <a16:creationId xmlns:a16="http://schemas.microsoft.com/office/drawing/2014/main" id="{1D9485B2-271D-4F1B-98A1-5503EAA62C61}"/>
              </a:ext>
            </a:extLst>
          </p:cNvPr>
          <p:cNvSpPr>
            <a:spLocks noGrp="1"/>
          </p:cNvSpPr>
          <p:nvPr>
            <p:ph type="pic" sz="quarter" idx="14"/>
          </p:nvPr>
        </p:nvSpPr>
        <p:spPr>
          <a:xfrm>
            <a:off x="4329875" y="3500438"/>
            <a:ext cx="3744776" cy="3364184"/>
          </a:xfrm>
          <a:prstGeom prst="round2SameRect">
            <a:avLst>
              <a:gd name="adj1" fmla="val 4630"/>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14" name="Bildplatzhalter 25">
            <a:extLst>
              <a:ext uri="{FF2B5EF4-FFF2-40B4-BE49-F238E27FC236}">
                <a16:creationId xmlns:a16="http://schemas.microsoft.com/office/drawing/2014/main" id="{945121F7-9981-4ED8-9B66-F03C50F13719}"/>
              </a:ext>
            </a:extLst>
          </p:cNvPr>
          <p:cNvSpPr>
            <a:spLocks noGrp="1"/>
          </p:cNvSpPr>
          <p:nvPr>
            <p:ph type="pic" sz="quarter" idx="17"/>
          </p:nvPr>
        </p:nvSpPr>
        <p:spPr>
          <a:xfrm>
            <a:off x="8214872" y="3114000"/>
            <a:ext cx="3744776" cy="3744000"/>
          </a:xfrm>
          <a:prstGeom prst="round2SameRect">
            <a:avLst>
              <a:gd name="adj1" fmla="val 4284"/>
              <a:gd name="adj2" fmla="val 0"/>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0" name="Bildplatzhalter 25">
            <a:extLst>
              <a:ext uri="{FF2B5EF4-FFF2-40B4-BE49-F238E27FC236}">
                <a16:creationId xmlns:a16="http://schemas.microsoft.com/office/drawing/2014/main" id="{CB3DE752-7FF7-45DD-9435-043038BBCF58}"/>
              </a:ext>
            </a:extLst>
          </p:cNvPr>
          <p:cNvSpPr>
            <a:spLocks noGrp="1"/>
          </p:cNvSpPr>
          <p:nvPr>
            <p:ph type="pic" sz="quarter" idx="18"/>
          </p:nvPr>
        </p:nvSpPr>
        <p:spPr>
          <a:xfrm>
            <a:off x="4329875" y="225424"/>
            <a:ext cx="3744776" cy="3167063"/>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
        <p:nvSpPr>
          <p:cNvPr id="22" name="Bildplatzhalter 25">
            <a:extLst>
              <a:ext uri="{FF2B5EF4-FFF2-40B4-BE49-F238E27FC236}">
                <a16:creationId xmlns:a16="http://schemas.microsoft.com/office/drawing/2014/main" id="{053ADD20-C0FF-4039-A13A-01E667798DEE}"/>
              </a:ext>
            </a:extLst>
          </p:cNvPr>
          <p:cNvSpPr>
            <a:spLocks noGrp="1"/>
          </p:cNvSpPr>
          <p:nvPr>
            <p:ph type="pic" sz="quarter" idx="19"/>
          </p:nvPr>
        </p:nvSpPr>
        <p:spPr>
          <a:xfrm>
            <a:off x="8214872" y="225426"/>
            <a:ext cx="3744776" cy="2751792"/>
          </a:xfrm>
          <a:prstGeom prst="roundRect">
            <a:avLst>
              <a:gd name="adj" fmla="val 5283"/>
            </a:avLst>
          </a:prstGeom>
          <a:noFill/>
          <a:ln>
            <a:noFill/>
          </a:ln>
          <a:effectLst>
            <a:outerShdw blurRad="139700" dist="25400" dir="5400000" algn="t" rotWithShape="0">
              <a:prstClr val="black">
                <a:alpha val="32000"/>
              </a:prstClr>
            </a:outerShdw>
          </a:effectLst>
        </p:spPr>
        <p:txBody>
          <a:bodyPr/>
          <a:lstStyle>
            <a:lvl1pPr marL="0" indent="0" algn="ctr">
              <a:buNone/>
              <a:defRPr sz="1800"/>
            </a:lvl1pPr>
          </a:lstStyle>
          <a:p>
            <a:r>
              <a:rPr lang="de-DE"/>
              <a:t>Bild durch Klicken auf Symbol hinzufügen</a:t>
            </a:r>
          </a:p>
        </p:txBody>
      </p:sp>
    </p:spTree>
    <p:extLst>
      <p:ext uri="{BB962C8B-B14F-4D97-AF65-F5344CB8AC3E}">
        <p14:creationId xmlns:p14="http://schemas.microsoft.com/office/powerpoint/2010/main" val="1253266772"/>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15" name="!! R2">
            <a:extLst>
              <a:ext uri="{FF2B5EF4-FFF2-40B4-BE49-F238E27FC236}">
                <a16:creationId xmlns:a16="http://schemas.microsoft.com/office/drawing/2014/main" id="{BCF94B0F-0BEE-4122-940E-6CF4D31932A8}"/>
              </a:ext>
            </a:extLst>
          </p:cNvPr>
          <p:cNvSpPr/>
          <p:nvPr/>
        </p:nvSpPr>
        <p:spPr>
          <a:xfrm>
            <a:off x="232352" y="6057900"/>
            <a:ext cx="3884998" cy="806721"/>
          </a:xfrm>
          <a:prstGeom prst="round2SameRect">
            <a:avLst>
              <a:gd name="adj1" fmla="val 19555"/>
              <a:gd name="adj2" fmla="val 0"/>
            </a:avLst>
          </a:prstGeom>
          <a:solidFill>
            <a:schemeClr val="tx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8" name="!! R1">
            <a:extLst>
              <a:ext uri="{FF2B5EF4-FFF2-40B4-BE49-F238E27FC236}">
                <a16:creationId xmlns:a16="http://schemas.microsoft.com/office/drawing/2014/main" id="{58182D2F-9BFD-4492-97F2-52D06D433AC7}"/>
              </a:ext>
            </a:extLst>
          </p:cNvPr>
          <p:cNvSpPr/>
          <p:nvPr/>
        </p:nvSpPr>
        <p:spPr>
          <a:xfrm rot="10800000">
            <a:off x="232353" y="-2"/>
            <a:ext cx="3884998" cy="3392489"/>
          </a:xfrm>
          <a:prstGeom prst="round2SameRect">
            <a:avLst>
              <a:gd name="adj1" fmla="val 4624"/>
              <a:gd name="adj2" fmla="val 0"/>
            </a:avLst>
          </a:prstGeom>
          <a:solidFill>
            <a:schemeClr val="tx2"/>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prstClr val="white"/>
              </a:solidFill>
              <a:effectLst/>
              <a:uLnTx/>
              <a:uFillTx/>
              <a:latin typeface="Source Sans Pro SemiBold" panose="020B0603030403020204" pitchFamily="34" charset="0"/>
              <a:ea typeface="+mn-ea"/>
              <a:cs typeface="+mn-cs"/>
            </a:endParaRPr>
          </a:p>
        </p:txBody>
      </p:sp>
      <p:sp>
        <p:nvSpPr>
          <p:cNvPr id="23" name="Textplatzhalter 22">
            <a:extLst>
              <a:ext uri="{FF2B5EF4-FFF2-40B4-BE49-F238E27FC236}">
                <a16:creationId xmlns:a16="http://schemas.microsoft.com/office/drawing/2014/main" id="{9031DDF0-4ACF-488D-BA64-EE7159413766}"/>
              </a:ext>
            </a:extLst>
          </p:cNvPr>
          <p:cNvSpPr>
            <a:spLocks noGrp="1"/>
          </p:cNvSpPr>
          <p:nvPr>
            <p:ph type="body" sz="quarter" idx="12" hasCustomPrompt="1"/>
          </p:nvPr>
        </p:nvSpPr>
        <p:spPr>
          <a:xfrm>
            <a:off x="1102937" y="294010"/>
            <a:ext cx="2797551" cy="930275"/>
          </a:xfrm>
          <a:prstGeom prst="rect">
            <a:avLst/>
          </a:prstGeom>
        </p:spPr>
        <p:txBody>
          <a:bodyPr anchor="ctr"/>
          <a:lstStyle>
            <a:lvl1pPr marL="0" indent="0">
              <a:buNone/>
              <a:defRPr kumimoji="0" lang="de-DE" sz="1600" b="0" i="0" u="none" strike="noStrike" kern="1200" cap="none" spc="0" normalizeH="0" baseline="0" dirty="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a:t>Headline</a:t>
            </a:r>
          </a:p>
        </p:txBody>
      </p:sp>
      <p:sp>
        <p:nvSpPr>
          <p:cNvPr id="13" name="Flussdiagramm: Verbinder 12">
            <a:extLst>
              <a:ext uri="{FF2B5EF4-FFF2-40B4-BE49-F238E27FC236}">
                <a16:creationId xmlns:a16="http://schemas.microsoft.com/office/drawing/2014/main" id="{AC7675B8-4A6E-43B1-B92E-22736C047D76}"/>
              </a:ext>
            </a:extLst>
          </p:cNvPr>
          <p:cNvSpPr/>
          <p:nvPr/>
        </p:nvSpPr>
        <p:spPr>
          <a:xfrm>
            <a:off x="452483" y="451011"/>
            <a:ext cx="612000" cy="612000"/>
          </a:xfrm>
          <a:prstGeom prst="flowChartConnector">
            <a:avLst/>
          </a:pr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2B5A70"/>
              </a:solidFill>
              <a:effectLst/>
              <a:uLnTx/>
              <a:uFillTx/>
              <a:latin typeface="Source Sans Pro SemiBold" panose="020B0603030403020204" pitchFamily="34" charset="0"/>
              <a:ea typeface="+mn-ea"/>
              <a:cs typeface="+mn-cs"/>
            </a:endParaRPr>
          </a:p>
        </p:txBody>
      </p:sp>
      <p:cxnSp>
        <p:nvCxnSpPr>
          <p:cNvPr id="16" name="Gerader Verbinder 15">
            <a:extLst>
              <a:ext uri="{FF2B5EF4-FFF2-40B4-BE49-F238E27FC236}">
                <a16:creationId xmlns:a16="http://schemas.microsoft.com/office/drawing/2014/main" id="{A5539E6B-23DC-419A-BDD4-5AB6F308E37B}"/>
              </a:ext>
            </a:extLst>
          </p:cNvPr>
          <p:cNvCxnSpPr>
            <a:cxnSpLocks/>
          </p:cNvCxnSpPr>
          <p:nvPr/>
        </p:nvCxnSpPr>
        <p:spPr>
          <a:xfrm>
            <a:off x="949556" y="1341473"/>
            <a:ext cx="24430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683AFDD-826C-4918-A1DF-BBF5BF2A9B42}"/>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r="61492"/>
          <a:stretch/>
        </p:blipFill>
        <p:spPr>
          <a:xfrm>
            <a:off x="538089" y="6295322"/>
            <a:ext cx="332739" cy="352542"/>
          </a:xfrm>
          <a:prstGeom prst="rect">
            <a:avLst/>
          </a:prstGeom>
        </p:spPr>
      </p:pic>
      <p:sp>
        <p:nvSpPr>
          <p:cNvPr id="21" name="Textplatzhalter 20">
            <a:extLst>
              <a:ext uri="{FF2B5EF4-FFF2-40B4-BE49-F238E27FC236}">
                <a16:creationId xmlns:a16="http://schemas.microsoft.com/office/drawing/2014/main" id="{1A3FBD5A-C660-4CFE-BD0C-D80C20E79852}"/>
              </a:ext>
            </a:extLst>
          </p:cNvPr>
          <p:cNvSpPr>
            <a:spLocks noGrp="1"/>
          </p:cNvSpPr>
          <p:nvPr>
            <p:ph type="body" sz="quarter" idx="11" hasCustomPrompt="1"/>
          </p:nvPr>
        </p:nvSpPr>
        <p:spPr>
          <a:xfrm>
            <a:off x="552263" y="621714"/>
            <a:ext cx="412441" cy="284400"/>
          </a:xfrm>
          <a:prstGeom prst="rect">
            <a:avLst/>
          </a:prstGeom>
        </p:spPr>
        <p:txBody>
          <a:bodyPr lIns="36000" tIns="36000" rIns="36000" bIns="36000" anchor="ctr"/>
          <a:lstStyle>
            <a:lvl1pPr marL="0" indent="0" algn="ctr">
              <a:buNone/>
              <a:defRPr kumimoji="0" lang="de-DE" sz="2000" b="0" i="0" u="none" strike="noStrike" kern="1200" cap="none" spc="0" normalizeH="0" baseline="0" dirty="0">
                <a:ln>
                  <a:noFill/>
                </a:ln>
                <a:solidFill>
                  <a:srgbClr val="2B5A70"/>
                </a:solidFill>
                <a:effectLst/>
                <a:uLnTx/>
                <a:uFillTx/>
                <a:latin typeface="Source Sans Pro SemiBold" panose="020B060303040302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99</a:t>
            </a:r>
          </a:p>
        </p:txBody>
      </p:sp>
      <p:sp>
        <p:nvSpPr>
          <p:cNvPr id="24" name="Textplatzhalter 22">
            <a:extLst>
              <a:ext uri="{FF2B5EF4-FFF2-40B4-BE49-F238E27FC236}">
                <a16:creationId xmlns:a16="http://schemas.microsoft.com/office/drawing/2014/main" id="{C8645C81-8745-4B16-B32A-D09266CCCA67}"/>
              </a:ext>
            </a:extLst>
          </p:cNvPr>
          <p:cNvSpPr>
            <a:spLocks noGrp="1"/>
          </p:cNvSpPr>
          <p:nvPr>
            <p:ph type="body" sz="quarter" idx="13" hasCustomPrompt="1"/>
          </p:nvPr>
        </p:nvSpPr>
        <p:spPr>
          <a:xfrm>
            <a:off x="444876" y="1463038"/>
            <a:ext cx="3455612" cy="1730859"/>
          </a:xfrm>
          <a:prstGeom prst="rect">
            <a:avLst/>
          </a:prstGeom>
        </p:spPr>
        <p:txBody>
          <a:bodyPr anchor="t"/>
          <a:lstStyle>
            <a:lvl1pPr marL="0" indent="0">
              <a:buNone/>
              <a:defRPr kumimoji="0" lang="de-DE" sz="2800" b="0" i="0" u="none" strike="noStrike" kern="1200" cap="none" spc="0" normalizeH="0" baseline="0" dirty="0" smtClean="0">
                <a:ln>
                  <a:noFill/>
                </a:ln>
                <a:solidFill>
                  <a:prstClr val="white"/>
                </a:solidFill>
                <a:effectLst/>
                <a:uLnTx/>
                <a:uFillTx/>
                <a:latin typeface="Source Sans Pro SemiBold" panose="020B0603030403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de-DE" dirty="0" err="1"/>
              <a:t>Subline</a:t>
            </a:r>
            <a:endParaRPr lang="de-DE" dirty="0"/>
          </a:p>
        </p:txBody>
      </p:sp>
      <p:sp>
        <p:nvSpPr>
          <p:cNvPr id="30" name="Google Shape;25;p3">
            <a:extLst>
              <a:ext uri="{FF2B5EF4-FFF2-40B4-BE49-F238E27FC236}">
                <a16:creationId xmlns:a16="http://schemas.microsoft.com/office/drawing/2014/main" id="{28E3A765-3ED9-46B5-A50E-36F1863DD12A}"/>
              </a:ext>
            </a:extLst>
          </p:cNvPr>
          <p:cNvSpPr txBox="1">
            <a:spLocks noGrp="1"/>
          </p:cNvSpPr>
          <p:nvPr>
            <p:ph type="ftr" idx="15"/>
          </p:nvPr>
        </p:nvSpPr>
        <p:spPr>
          <a:xfrm>
            <a:off x="964705" y="6295322"/>
            <a:ext cx="2330516" cy="32220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kumimoji="0" lang="en-US" sz="1200" b="0" i="0" u="none" strike="noStrike" kern="1200" cap="none" spc="-40" normalizeH="0" baseline="0" smtClean="0">
                <a:ln>
                  <a:noFill/>
                </a:ln>
                <a:solidFill>
                  <a:prstClr val="white"/>
                </a:solidFill>
                <a:effectLst/>
                <a:uLnTx/>
                <a:uFillTx/>
                <a:latin typeface="Source Sans Pro SemiBold" panose="020B0603030403020204" pitchFamily="34" charset="0"/>
                <a:ea typeface="+mn-ea"/>
                <a:cs typeface="+mn-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DE"/>
          </a:p>
        </p:txBody>
      </p:sp>
      <p:sp>
        <p:nvSpPr>
          <p:cNvPr id="31" name="Google Shape;26;p3">
            <a:extLst>
              <a:ext uri="{FF2B5EF4-FFF2-40B4-BE49-F238E27FC236}">
                <a16:creationId xmlns:a16="http://schemas.microsoft.com/office/drawing/2014/main" id="{A7D7A843-506D-4E71-9446-00920141B0EC}"/>
              </a:ext>
            </a:extLst>
          </p:cNvPr>
          <p:cNvSpPr txBox="1">
            <a:spLocks noGrp="1"/>
          </p:cNvSpPr>
          <p:nvPr>
            <p:ph type="sldNum" idx="16"/>
          </p:nvPr>
        </p:nvSpPr>
        <p:spPr>
          <a:xfrm>
            <a:off x="3364680" y="6295322"/>
            <a:ext cx="535808" cy="3222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kumimoji="0" lang="de-DE" sz="1200" b="0" i="0" u="none" strike="noStrike" kern="1200" cap="none" spc="0" normalizeH="0" baseline="0" smtClean="0">
                <a:ln>
                  <a:noFill/>
                </a:ln>
                <a:solidFill>
                  <a:prstClr val="white"/>
                </a:solidFill>
                <a:effectLst/>
                <a:uLnTx/>
                <a:uFillTx/>
                <a:latin typeface="Source Sans Pro SemiBold" panose="020B0603030403020204" pitchFamily="34" charset="0"/>
                <a:ea typeface="+mn-ea"/>
                <a:cs typeface="+mn-cs"/>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smtClean="0"/>
              <a:t>‹Nr.›</a:t>
            </a:fld>
            <a:endParaRPr lang="de-DE"/>
          </a:p>
        </p:txBody>
      </p:sp>
      <p:sp>
        <p:nvSpPr>
          <p:cNvPr id="14" name="Textplatzhalter 2">
            <a:extLst>
              <a:ext uri="{FF2B5EF4-FFF2-40B4-BE49-F238E27FC236}">
                <a16:creationId xmlns:a16="http://schemas.microsoft.com/office/drawing/2014/main" id="{DB39528B-C215-4506-B699-0766965C8462}"/>
              </a:ext>
            </a:extLst>
          </p:cNvPr>
          <p:cNvSpPr>
            <a:spLocks noGrp="1"/>
          </p:cNvSpPr>
          <p:nvPr>
            <p:ph type="body" sz="quarter" idx="17" hasCustomPrompt="1"/>
          </p:nvPr>
        </p:nvSpPr>
        <p:spPr>
          <a:xfrm>
            <a:off x="4329874" y="225425"/>
            <a:ext cx="7633526" cy="6069897"/>
          </a:xfrm>
          <a:prstGeom prst="rect">
            <a:avLst/>
          </a:prstGeom>
        </p:spPr>
        <p:txBody>
          <a:bodyPr anchor="ctr"/>
          <a:lstStyle>
            <a:lvl1pPr marL="0" indent="0" algn="ctr">
              <a:buClr>
                <a:srgbClr val="F3C45E"/>
              </a:buClr>
              <a:buFont typeface="Source Sans Pro" panose="020B0503030403020204" pitchFamily="34" charset="0"/>
              <a:buNone/>
              <a:defRPr sz="5400" i="1" cap="all" baseline="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Zitat einfügen</a:t>
            </a:r>
          </a:p>
        </p:txBody>
      </p:sp>
      <p:grpSp>
        <p:nvGrpSpPr>
          <p:cNvPr id="7" name="Grafik 5">
            <a:extLst>
              <a:ext uri="{FF2B5EF4-FFF2-40B4-BE49-F238E27FC236}">
                <a16:creationId xmlns:a16="http://schemas.microsoft.com/office/drawing/2014/main" id="{03AF7D88-AD22-4DDE-8543-1FE42B8B4B57}"/>
              </a:ext>
            </a:extLst>
          </p:cNvPr>
          <p:cNvGrpSpPr/>
          <p:nvPr/>
        </p:nvGrpSpPr>
        <p:grpSpPr>
          <a:xfrm>
            <a:off x="227013" y="3512605"/>
            <a:ext cx="3889374" cy="2434383"/>
            <a:chOff x="227013" y="3512605"/>
            <a:chExt cx="3889374" cy="2434383"/>
          </a:xfrm>
          <a:solidFill>
            <a:schemeClr val="accent3"/>
          </a:solidFill>
        </p:grpSpPr>
        <p:sp>
          <p:nvSpPr>
            <p:cNvPr id="9" name="Freihandform: Form 8">
              <a:extLst>
                <a:ext uri="{FF2B5EF4-FFF2-40B4-BE49-F238E27FC236}">
                  <a16:creationId xmlns:a16="http://schemas.microsoft.com/office/drawing/2014/main" id="{8A112183-0724-4D86-A354-7F5BDF744C72}"/>
                </a:ext>
              </a:extLst>
            </p:cNvPr>
            <p:cNvSpPr/>
            <p:nvPr/>
          </p:nvSpPr>
          <p:spPr>
            <a:xfrm>
              <a:off x="227013" y="3512605"/>
              <a:ext cx="1692478" cy="2434383"/>
            </a:xfrm>
            <a:custGeom>
              <a:avLst/>
              <a:gdLst>
                <a:gd name="connsiteX0" fmla="*/ 1578539 w 1692478"/>
                <a:gd name="connsiteY0" fmla="*/ 0 h 2434383"/>
                <a:gd name="connsiteX1" fmla="*/ 113947 w 1692478"/>
                <a:gd name="connsiteY1" fmla="*/ 0 h 2434383"/>
                <a:gd name="connsiteX2" fmla="*/ 0 w 1692478"/>
                <a:gd name="connsiteY2" fmla="*/ 99389 h 2434383"/>
                <a:gd name="connsiteX3" fmla="*/ 0 w 1692478"/>
                <a:gd name="connsiteY3" fmla="*/ 1376881 h 2434383"/>
                <a:gd name="connsiteX4" fmla="*/ 113947 w 1692478"/>
                <a:gd name="connsiteY4" fmla="*/ 1476270 h 2434383"/>
                <a:gd name="connsiteX5" fmla="*/ 732289 w 1692478"/>
                <a:gd name="connsiteY5" fmla="*/ 1476270 h 2434383"/>
                <a:gd name="connsiteX6" fmla="*/ 732289 w 1692478"/>
                <a:gd name="connsiteY6" fmla="*/ 2334994 h 2434383"/>
                <a:gd name="connsiteX7" fmla="*/ 846235 w 1692478"/>
                <a:gd name="connsiteY7" fmla="*/ 2434383 h 2434383"/>
                <a:gd name="connsiteX8" fmla="*/ 1212391 w 1692478"/>
                <a:gd name="connsiteY8" fmla="*/ 2434383 h 2434383"/>
                <a:gd name="connsiteX9" fmla="*/ 1320488 w 1692478"/>
                <a:gd name="connsiteY9" fmla="*/ 2366421 h 2434383"/>
                <a:gd name="connsiteX10" fmla="*/ 1686629 w 1692478"/>
                <a:gd name="connsiteY10" fmla="*/ 1408307 h 2434383"/>
                <a:gd name="connsiteX11" fmla="*/ 1692478 w 1692478"/>
                <a:gd name="connsiteY11" fmla="*/ 1376881 h 2434383"/>
                <a:gd name="connsiteX12" fmla="*/ 1692478 w 1692478"/>
                <a:gd name="connsiteY12" fmla="*/ 99389 h 2434383"/>
                <a:gd name="connsiteX13" fmla="*/ 1578539 w 1692478"/>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78" h="2434383">
                  <a:moveTo>
                    <a:pt x="1578539" y="0"/>
                  </a:moveTo>
                  <a:lnTo>
                    <a:pt x="113947" y="0"/>
                  </a:lnTo>
                  <a:cubicBezTo>
                    <a:pt x="51018" y="0"/>
                    <a:pt x="0" y="44500"/>
                    <a:pt x="0" y="99389"/>
                  </a:cubicBezTo>
                  <a:lnTo>
                    <a:pt x="0" y="1376881"/>
                  </a:lnTo>
                  <a:cubicBezTo>
                    <a:pt x="0" y="1431770"/>
                    <a:pt x="51018" y="1476270"/>
                    <a:pt x="113947" y="1476270"/>
                  </a:cubicBezTo>
                  <a:lnTo>
                    <a:pt x="732289" y="1476270"/>
                  </a:lnTo>
                  <a:lnTo>
                    <a:pt x="732289" y="2334994"/>
                  </a:lnTo>
                  <a:cubicBezTo>
                    <a:pt x="732289" y="2389883"/>
                    <a:pt x="783306" y="2434383"/>
                    <a:pt x="846235" y="2434383"/>
                  </a:cubicBezTo>
                  <a:lnTo>
                    <a:pt x="1212391" y="2434383"/>
                  </a:lnTo>
                  <a:cubicBezTo>
                    <a:pt x="1261434" y="2434383"/>
                    <a:pt x="1304976" y="2407005"/>
                    <a:pt x="1320488" y="2366421"/>
                  </a:cubicBezTo>
                  <a:lnTo>
                    <a:pt x="1686629" y="1408307"/>
                  </a:lnTo>
                  <a:cubicBezTo>
                    <a:pt x="1690503" y="1398176"/>
                    <a:pt x="1692478" y="1387562"/>
                    <a:pt x="1692478" y="1376881"/>
                  </a:cubicBezTo>
                  <a:lnTo>
                    <a:pt x="1692478"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a:ln>
                  <a:noFill/>
                </a:ln>
                <a:solidFill>
                  <a:prstClr val="white"/>
                </a:solidFill>
                <a:effectLst/>
                <a:uLnTx/>
                <a:uFillTx/>
                <a:latin typeface="Source Sans Pro SemiBold" panose="020B0603030403020204" pitchFamily="34" charset="0"/>
              </a:endParaRPr>
            </a:p>
          </p:txBody>
        </p:sp>
        <p:sp>
          <p:nvSpPr>
            <p:cNvPr id="10" name="Freihandform: Form 9">
              <a:extLst>
                <a:ext uri="{FF2B5EF4-FFF2-40B4-BE49-F238E27FC236}">
                  <a16:creationId xmlns:a16="http://schemas.microsoft.com/office/drawing/2014/main" id="{1A40DFD3-6B3F-4561-9AAE-B2BD730B8DC7}"/>
                </a:ext>
              </a:extLst>
            </p:cNvPr>
            <p:cNvSpPr/>
            <p:nvPr/>
          </p:nvSpPr>
          <p:spPr>
            <a:xfrm>
              <a:off x="2423902" y="3512605"/>
              <a:ext cx="1692485" cy="2434383"/>
            </a:xfrm>
            <a:custGeom>
              <a:avLst/>
              <a:gdLst>
                <a:gd name="connsiteX0" fmla="*/ 1578539 w 1692485"/>
                <a:gd name="connsiteY0" fmla="*/ 0 h 2434383"/>
                <a:gd name="connsiteX1" fmla="*/ 113947 w 1692485"/>
                <a:gd name="connsiteY1" fmla="*/ 0 h 2434383"/>
                <a:gd name="connsiteX2" fmla="*/ 0 w 1692485"/>
                <a:gd name="connsiteY2" fmla="*/ 99389 h 2434383"/>
                <a:gd name="connsiteX3" fmla="*/ 0 w 1692485"/>
                <a:gd name="connsiteY3" fmla="*/ 1376881 h 2434383"/>
                <a:gd name="connsiteX4" fmla="*/ 113947 w 1692485"/>
                <a:gd name="connsiteY4" fmla="*/ 1476270 h 2434383"/>
                <a:gd name="connsiteX5" fmla="*/ 732296 w 1692485"/>
                <a:gd name="connsiteY5" fmla="*/ 1476270 h 2434383"/>
                <a:gd name="connsiteX6" fmla="*/ 732296 w 1692485"/>
                <a:gd name="connsiteY6" fmla="*/ 2334994 h 2434383"/>
                <a:gd name="connsiteX7" fmla="*/ 846243 w 1692485"/>
                <a:gd name="connsiteY7" fmla="*/ 2434383 h 2434383"/>
                <a:gd name="connsiteX8" fmla="*/ 1212391 w 1692485"/>
                <a:gd name="connsiteY8" fmla="*/ 2434383 h 2434383"/>
                <a:gd name="connsiteX9" fmla="*/ 1320481 w 1692485"/>
                <a:gd name="connsiteY9" fmla="*/ 2366421 h 2434383"/>
                <a:gd name="connsiteX10" fmla="*/ 1686637 w 1692485"/>
                <a:gd name="connsiteY10" fmla="*/ 1408307 h 2434383"/>
                <a:gd name="connsiteX11" fmla="*/ 1692486 w 1692485"/>
                <a:gd name="connsiteY11" fmla="*/ 1376881 h 2434383"/>
                <a:gd name="connsiteX12" fmla="*/ 1692486 w 1692485"/>
                <a:gd name="connsiteY12" fmla="*/ 99389 h 2434383"/>
                <a:gd name="connsiteX13" fmla="*/ 1578539 w 1692485"/>
                <a:gd name="connsiteY13" fmla="*/ 0 h 243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485" h="2434383">
                  <a:moveTo>
                    <a:pt x="1578539" y="0"/>
                  </a:moveTo>
                  <a:lnTo>
                    <a:pt x="113947" y="0"/>
                  </a:lnTo>
                  <a:cubicBezTo>
                    <a:pt x="51017" y="0"/>
                    <a:pt x="0" y="44500"/>
                    <a:pt x="0" y="99389"/>
                  </a:cubicBezTo>
                  <a:lnTo>
                    <a:pt x="0" y="1376881"/>
                  </a:lnTo>
                  <a:cubicBezTo>
                    <a:pt x="0" y="1431770"/>
                    <a:pt x="51017" y="1476270"/>
                    <a:pt x="113947" y="1476270"/>
                  </a:cubicBezTo>
                  <a:lnTo>
                    <a:pt x="732296" y="1476270"/>
                  </a:lnTo>
                  <a:lnTo>
                    <a:pt x="732296" y="2334994"/>
                  </a:lnTo>
                  <a:cubicBezTo>
                    <a:pt x="732296" y="2389883"/>
                    <a:pt x="783314" y="2434383"/>
                    <a:pt x="846243" y="2434383"/>
                  </a:cubicBezTo>
                  <a:lnTo>
                    <a:pt x="1212391" y="2434383"/>
                  </a:lnTo>
                  <a:cubicBezTo>
                    <a:pt x="1261434" y="2434383"/>
                    <a:pt x="1304984" y="2407005"/>
                    <a:pt x="1320481" y="2366421"/>
                  </a:cubicBezTo>
                  <a:lnTo>
                    <a:pt x="1686637" y="1408307"/>
                  </a:lnTo>
                  <a:cubicBezTo>
                    <a:pt x="1690511" y="1398176"/>
                    <a:pt x="1692486" y="1387562"/>
                    <a:pt x="1692486" y="1376881"/>
                  </a:cubicBezTo>
                  <a:lnTo>
                    <a:pt x="1692486" y="99389"/>
                  </a:lnTo>
                  <a:cubicBezTo>
                    <a:pt x="1692486" y="44500"/>
                    <a:pt x="1641468" y="0"/>
                    <a:pt x="1578539" y="0"/>
                  </a:cubicBezTo>
                  <a:close/>
                </a:path>
              </a:pathLst>
            </a:custGeom>
            <a:solidFill>
              <a:schemeClr val="bg1"/>
            </a:solidFill>
            <a:ln>
              <a:no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de-DE" sz="4000" b="0" i="0" u="none" strike="noStrike" cap="none" spc="0" normalizeH="0" baseline="0" dirty="0">
                <a:ln>
                  <a:noFill/>
                </a:ln>
                <a:solidFill>
                  <a:prstClr val="white"/>
                </a:solidFill>
                <a:effectLst/>
                <a:uLnTx/>
                <a:uFillTx/>
                <a:latin typeface="Source Sans Pro SemiBold" panose="020B0603030403020204" pitchFamily="34" charset="0"/>
              </a:endParaRPr>
            </a:p>
          </p:txBody>
        </p:sp>
      </p:grpSp>
      <p:sp>
        <p:nvSpPr>
          <p:cNvPr id="19" name="Textplatzhalter 2">
            <a:extLst>
              <a:ext uri="{FF2B5EF4-FFF2-40B4-BE49-F238E27FC236}">
                <a16:creationId xmlns:a16="http://schemas.microsoft.com/office/drawing/2014/main" id="{0D58C325-0408-483C-B31E-ECAC9E0BF2AA}"/>
              </a:ext>
            </a:extLst>
          </p:cNvPr>
          <p:cNvSpPr>
            <a:spLocks noGrp="1"/>
          </p:cNvSpPr>
          <p:nvPr>
            <p:ph type="body" sz="quarter" idx="18" hasCustomPrompt="1"/>
          </p:nvPr>
        </p:nvSpPr>
        <p:spPr>
          <a:xfrm>
            <a:off x="4332289" y="6295322"/>
            <a:ext cx="7627360" cy="337252"/>
          </a:xfrm>
          <a:prstGeom prst="rect">
            <a:avLst/>
          </a:prstGeom>
        </p:spPr>
        <p:txBody>
          <a:bodyPr anchor="ctr"/>
          <a:lstStyle>
            <a:lvl1pPr marL="0" indent="0" algn="ctr">
              <a:buClr>
                <a:srgbClr val="F3C45E"/>
              </a:buClr>
              <a:buFont typeface="Source Sans Pro" panose="020B0503030403020204" pitchFamily="34" charset="0"/>
              <a:buNone/>
              <a:defRPr sz="1400">
                <a:latin typeface="+mn-lt"/>
              </a:defRPr>
            </a:lvl1pPr>
            <a:lvl2pPr marL="457200" indent="0" algn="ctr">
              <a:buClr>
                <a:srgbClr val="F3C45E"/>
              </a:buClr>
              <a:buFont typeface="Source Sans Pro" panose="020B0503030403020204" pitchFamily="34" charset="0"/>
              <a:buNone/>
              <a:defRPr sz="1800"/>
            </a:lvl2pPr>
            <a:lvl3pPr marL="914400" indent="0" algn="ctr">
              <a:buClr>
                <a:srgbClr val="F3C45E"/>
              </a:buClr>
              <a:buFont typeface="Source Sans Pro" panose="020B0503030403020204" pitchFamily="34" charset="0"/>
              <a:buNone/>
              <a:defRPr sz="1600"/>
            </a:lvl3pPr>
            <a:lvl4pPr marL="1371600" indent="0" algn="ctr">
              <a:buClr>
                <a:srgbClr val="F3C45E"/>
              </a:buClr>
              <a:buFont typeface="Source Sans Pro" panose="020B0503030403020204" pitchFamily="34" charset="0"/>
              <a:buNone/>
              <a:defRPr sz="1400"/>
            </a:lvl4pPr>
            <a:lvl5pPr marL="1828800" indent="0" algn="ctr">
              <a:buClr>
                <a:srgbClr val="F3C45E"/>
              </a:buClr>
              <a:buFont typeface="Source Sans Pro" panose="020B0503030403020204" pitchFamily="34" charset="0"/>
              <a:buNone/>
              <a:defRPr sz="1400"/>
            </a:lvl5pPr>
          </a:lstStyle>
          <a:p>
            <a:pPr lvl="0"/>
            <a:r>
              <a:rPr lang="de-DE" dirty="0"/>
              <a:t>Quelle einfügen</a:t>
            </a:r>
          </a:p>
        </p:txBody>
      </p:sp>
    </p:spTree>
    <p:extLst>
      <p:ext uri="{BB962C8B-B14F-4D97-AF65-F5344CB8AC3E}">
        <p14:creationId xmlns:p14="http://schemas.microsoft.com/office/powerpoint/2010/main" val="2721514056"/>
      </p:ext>
    </p:extLst>
  </p:cSld>
  <p:clrMapOvr>
    <a:masterClrMapping/>
  </p:clrMapOvr>
  <p:transition spd="slow">
    <p:push dir="u"/>
  </p:transition>
  <p:hf sldNum="0" hdr="0" ftr="0" dt="0"/>
  <p:extLst>
    <p:ext uri="{DCECCB84-F9BA-43D5-87BE-67443E8EF086}">
      <p15:sldGuideLst xmlns:p15="http://schemas.microsoft.com/office/powerpoint/2012/main">
        <p15:guide id="1">
          <p15:clr>
            <a:srgbClr val="FBAE40"/>
          </p15:clr>
        </p15:guide>
        <p15:guide id="2" pos="7680">
          <p15:clr>
            <a:srgbClr val="FBAE40"/>
          </p15:clr>
        </p15:guide>
        <p15:guide id="3" pos="143">
          <p15:clr>
            <a:srgbClr val="FBAE40"/>
          </p15:clr>
        </p15:guide>
        <p15:guide id="4" pos="2593">
          <p15:clr>
            <a:srgbClr val="FBAE40"/>
          </p15:clr>
        </p15:guide>
        <p15:guide id="5" pos="2729">
          <p15:clr>
            <a:srgbClr val="FBAE40"/>
          </p15:clr>
        </p15:guide>
        <p15:guide id="6" pos="7536">
          <p15:clr>
            <a:srgbClr val="FBAE40"/>
          </p15:clr>
        </p15:guide>
        <p15:guide id="7" orient="horz" pos="5">
          <p15:clr>
            <a:srgbClr val="FBAE40"/>
          </p15:clr>
        </p15:guide>
        <p15:guide id="8" orient="horz" pos="4320">
          <p15:clr>
            <a:srgbClr val="FBAE40"/>
          </p15:clr>
        </p15:guide>
        <p15:guide id="9" orient="horz" pos="142">
          <p15:clr>
            <a:srgbClr val="FBAE40"/>
          </p15:clr>
        </p15:guide>
        <p15:guide id="10" orient="horz" pos="845">
          <p15:clr>
            <a:srgbClr val="FBAE40"/>
          </p15:clr>
        </p15:guide>
        <p15:guide id="11" orient="horz" pos="2205">
          <p15:clr>
            <a:srgbClr val="FBAE40"/>
          </p15:clr>
        </p15:guide>
        <p15:guide id="12" orient="horz" pos="4176">
          <p15:clr>
            <a:srgbClr val="FBAE40"/>
          </p15:clr>
        </p15:guide>
        <p15:guide id="13" pos="2457">
          <p15:clr>
            <a:srgbClr val="FBAE40"/>
          </p15:clr>
        </p15:guide>
        <p15:guide id="14" pos="279">
          <p15:clr>
            <a:srgbClr val="FBAE40"/>
          </p15:clr>
        </p15:guide>
        <p15:guide id="15" orient="horz" pos="3748">
          <p15:clr>
            <a:srgbClr val="FBAE40"/>
          </p15:clr>
        </p15:guide>
        <p15:guide id="16" orient="horz" pos="2137">
          <p15:clr>
            <a:srgbClr val="FBAE40"/>
          </p15:clr>
        </p15:guide>
        <p15:guide id="17" orient="horz" pos="3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oolsToo_Slide" descr="ToolsToo_Slide"/>
          <p:cNvSpPr/>
          <p:nvPr userDrawn="1"/>
        </p:nvSpPr>
        <p:spPr bwMode="auto">
          <a:xfrm>
            <a:off x="0" y="0"/>
            <a:ext cx="12192000" cy="6858000"/>
          </a:xfrm>
          <a:prstGeom prst="rect">
            <a:avLst/>
          </a:prstGeom>
          <a:noFill/>
          <a:ln w="12700" cap="flat" cmpd="sng" algn="ctr">
            <a:noFill/>
            <a:prstDash val="solid"/>
            <a:miter lim="800000"/>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89427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6.xml"/><Relationship Id="rId7" Type="http://schemas.openxmlformats.org/officeDocument/2006/relationships/image" Target="../media/image29.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35.jp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5"/>
          </p:nvPr>
        </p:nvSpPr>
        <p:spPr bwMode="auto">
          <a:xfrm>
            <a:off x="458126" y="393430"/>
            <a:ext cx="4989802" cy="443282"/>
          </a:xfrm>
        </p:spPr>
        <p:txBody>
          <a:bodyPr/>
          <a:lstStyle/>
          <a:p>
            <a:pPr>
              <a:defRPr/>
            </a:pPr>
            <a:r>
              <a:rPr lang="de-DE" sz="1600" b="1"/>
              <a:t>   </a:t>
            </a:r>
            <a:endParaRPr/>
          </a:p>
        </p:txBody>
      </p:sp>
      <p:sp>
        <p:nvSpPr>
          <p:cNvPr id="3" name="Textplatzhalter 2"/>
          <p:cNvSpPr>
            <a:spLocks noGrp="1"/>
          </p:cNvSpPr>
          <p:nvPr>
            <p:ph type="body" sz="quarter" idx="14"/>
          </p:nvPr>
        </p:nvSpPr>
        <p:spPr bwMode="auto"/>
        <p:txBody>
          <a:bodyPr/>
          <a:lstStyle/>
          <a:p>
            <a:pPr>
              <a:defRPr/>
            </a:pPr>
            <a:r>
              <a:rPr lang="de-DE"/>
              <a:t>Bindungsförderung bei Frühgeborenen und deren Eltern</a:t>
            </a:r>
            <a:endParaRPr/>
          </a:p>
        </p:txBody>
      </p:sp>
      <p:sp>
        <p:nvSpPr>
          <p:cNvPr id="4" name="Textplatzhalter 3"/>
          <p:cNvSpPr>
            <a:spLocks noGrp="1"/>
          </p:cNvSpPr>
          <p:nvPr>
            <p:ph type="body" sz="quarter" idx="10"/>
          </p:nvPr>
        </p:nvSpPr>
        <p:spPr bwMode="auto"/>
        <p:txBody>
          <a:bodyPr/>
          <a:lstStyle/>
          <a:p>
            <a:pPr>
              <a:defRPr/>
            </a:pPr>
            <a:r>
              <a:rPr lang="de-DE"/>
              <a:t>MODUL 2</a:t>
            </a:r>
            <a:endParaRPr/>
          </a:p>
        </p:txBody>
      </p:sp>
      <p:pic>
        <p:nvPicPr>
          <p:cNvPr id="10" name="Bildplatzhalter 9"/>
          <p:cNvPicPr>
            <a:picLocks noGrp="1" noChangeAspect="1"/>
          </p:cNvPicPr>
          <p:nvPr>
            <p:ph type="pic" sz="quarter" idx="19"/>
          </p:nvPr>
        </p:nvPicPr>
        <p:blipFill>
          <a:blip r:embed="rId4"/>
          <a:srcRect l="147" r="147"/>
          <a:stretch/>
        </p:blipFill>
        <p:spPr bwMode="auto">
          <a:xfrm>
            <a:off x="8912225" y="6230938"/>
            <a:ext cx="1465263" cy="514350"/>
          </a:xfrm>
          <a:prstGeom prst="rect">
            <a:avLst/>
          </a:prstGeom>
        </p:spPr>
      </p:pic>
      <p:pic>
        <p:nvPicPr>
          <p:cNvPr id="11" name="Bildplatzhalter 10"/>
          <p:cNvPicPr>
            <a:picLocks noGrp="1" noChangeAspect="1"/>
          </p:cNvPicPr>
          <p:nvPr>
            <p:ph type="pic" sz="quarter" idx="20"/>
          </p:nvPr>
        </p:nvPicPr>
        <p:blipFill>
          <a:blip r:embed="rId5"/>
          <a:srcRect l="300" r="299"/>
          <a:stretch/>
        </p:blipFill>
        <p:spPr bwMode="auto">
          <a:prstGeom prst="rect">
            <a:avLst/>
          </a:prstGeom>
        </p:spPr>
      </p:pic>
      <p:pic>
        <p:nvPicPr>
          <p:cNvPr id="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612000" y="1440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t="7993" b="7992"/>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Bonding</a:t>
            </a:r>
          </a:p>
        </p:txBody>
      </p:sp>
      <p:sp>
        <p:nvSpPr>
          <p:cNvPr id="3" name="Textplatzhalter 2"/>
          <p:cNvSpPr>
            <a:spLocks noGrp="1"/>
          </p:cNvSpPr>
          <p:nvPr>
            <p:ph type="body" sz="quarter" idx="11"/>
          </p:nvPr>
        </p:nvSpPr>
        <p:spPr bwMode="auto"/>
        <p:txBody>
          <a:bodyPr/>
          <a:lstStyle/>
          <a:p>
            <a:pPr>
              <a:defRPr/>
            </a:pPr>
            <a:r>
              <a:rPr lang="de-DE"/>
              <a:t>01</a:t>
            </a:r>
            <a:endParaRPr/>
          </a:p>
        </p:txBody>
      </p:sp>
      <p:sp>
        <p:nvSpPr>
          <p:cNvPr id="4" name="Textplatzhalter 3"/>
          <p:cNvSpPr>
            <a:spLocks noGrp="1"/>
          </p:cNvSpPr>
          <p:nvPr>
            <p:ph type="body" sz="quarter" idx="13"/>
          </p:nvPr>
        </p:nvSpPr>
        <p:spPr bwMode="auto"/>
        <p:txBody>
          <a:bodyPr/>
          <a:lstStyle/>
          <a:p>
            <a:pPr>
              <a:defRPr/>
            </a:pPr>
            <a:r>
              <a:rPr lang="de-DE"/>
              <a:t>Bonding bei Trennung von Mutter und Kind</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10</a:t>
            </a:fld>
            <a:endParaRPr lang="en-US"/>
          </a:p>
        </p:txBody>
      </p:sp>
      <p:sp>
        <p:nvSpPr>
          <p:cNvPr id="7" name="Textplatzhalter 6"/>
          <p:cNvSpPr>
            <a:spLocks noGrp="1"/>
          </p:cNvSpPr>
          <p:nvPr>
            <p:ph type="body" sz="quarter" idx="17"/>
          </p:nvPr>
        </p:nvSpPr>
        <p:spPr bwMode="auto"/>
        <p:txBody>
          <a:bodyPr/>
          <a:lstStyle/>
          <a:p>
            <a:pPr lvl="1">
              <a:lnSpc>
                <a:spcPct val="100000"/>
              </a:lnSpc>
              <a:spcBef>
                <a:spcPts val="1000"/>
              </a:spcBef>
              <a:defRPr/>
            </a:pPr>
            <a:r>
              <a:rPr lang="de-DE" sz="2400"/>
              <a:t>nach Möglichkeit</a:t>
            </a:r>
            <a:r>
              <a:rPr lang="de-DE" sz="2400" b="1"/>
              <a:t> Kontakt vor der Trennung </a:t>
            </a:r>
            <a:r>
              <a:rPr lang="de-DE" sz="2400"/>
              <a:t>ermöglichen</a:t>
            </a:r>
            <a:endParaRPr lang="de-DE" sz="2400" b="1"/>
          </a:p>
          <a:p>
            <a:pPr lvl="1">
              <a:lnSpc>
                <a:spcPct val="100000"/>
              </a:lnSpc>
              <a:spcBef>
                <a:spcPts val="1000"/>
              </a:spcBef>
              <a:defRPr/>
            </a:pPr>
            <a:r>
              <a:rPr lang="de-DE" sz="2400" b="1"/>
              <a:t>Foto vom Kind</a:t>
            </a:r>
            <a:r>
              <a:rPr lang="de-DE" sz="2400"/>
              <a:t> machen</a:t>
            </a:r>
            <a:endParaRPr/>
          </a:p>
          <a:p>
            <a:pPr lvl="1">
              <a:lnSpc>
                <a:spcPct val="100000"/>
              </a:lnSpc>
              <a:spcBef>
                <a:spcPts val="1000"/>
              </a:spcBef>
              <a:defRPr/>
            </a:pPr>
            <a:r>
              <a:rPr lang="de-DE" sz="2400" b="1"/>
              <a:t>Austausch benutzter Wäsche</a:t>
            </a:r>
            <a:r>
              <a:rPr lang="de-DE" sz="2400"/>
              <a:t> zwischen Mutter und Kind für olfaktorische Reize und Laktationsstimulus</a:t>
            </a:r>
            <a:endParaRPr/>
          </a:p>
          <a:p>
            <a:pPr lvl="1">
              <a:lnSpc>
                <a:spcPct val="100000"/>
              </a:lnSpc>
              <a:spcBef>
                <a:spcPts val="1000"/>
              </a:spcBef>
              <a:defRPr/>
            </a:pPr>
            <a:r>
              <a:rPr lang="de-DE" sz="2400" b="1"/>
              <a:t>Kolostrum</a:t>
            </a:r>
            <a:r>
              <a:rPr lang="de-DE" sz="2400"/>
              <a:t> als erste Nahrungsgabe verabreichen</a:t>
            </a:r>
            <a:endParaRPr/>
          </a:p>
          <a:p>
            <a:pPr lvl="1">
              <a:lnSpc>
                <a:spcPct val="100000"/>
              </a:lnSpc>
              <a:spcBef>
                <a:spcPts val="1000"/>
              </a:spcBef>
              <a:defRPr/>
            </a:pPr>
            <a:r>
              <a:rPr lang="de-DE" sz="2400" b="1"/>
              <a:t>Besuch des Kindes </a:t>
            </a:r>
            <a:r>
              <a:rPr lang="de-DE" sz="2400"/>
              <a:t>so bald wie möglich </a:t>
            </a:r>
            <a:r>
              <a:rPr lang="de-DE" sz="2400" b="1"/>
              <a:t>organisieren</a:t>
            </a:r>
            <a:endParaRPr lang="de-DE" sz="2400"/>
          </a:p>
          <a:p>
            <a:pPr lvl="1">
              <a:lnSpc>
                <a:spcPct val="100000"/>
              </a:lnSpc>
              <a:spcBef>
                <a:spcPts val="1000"/>
              </a:spcBef>
              <a:defRPr/>
            </a:pPr>
            <a:r>
              <a:rPr lang="de-DE" sz="2400" b="1"/>
              <a:t>Känguruhen</a:t>
            </a:r>
            <a:r>
              <a:rPr lang="de-DE" sz="2400"/>
              <a:t> fortlaufend während des stationären Aufenthaltes durchführen</a:t>
            </a:r>
            <a:endParaRPr/>
          </a:p>
          <a:p>
            <a:pPr lvl="1">
              <a:lnSpc>
                <a:spcPct val="100000"/>
              </a:lnSpc>
              <a:spcBef>
                <a:spcPts val="1000"/>
              </a:spcBef>
              <a:defRPr/>
            </a:pPr>
            <a:r>
              <a:rPr lang="de-DE" sz="2400"/>
              <a:t>Laktation fördern</a:t>
            </a:r>
            <a:endParaRPr/>
          </a:p>
        </p:txBody>
      </p:sp>
      <p:pic>
        <p:nvPicPr>
          <p:cNvPr id="8"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36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ußzeilenplatzhalter 1"/>
          <p:cNvSpPr>
            <a:spLocks noGrp="1"/>
          </p:cNvSpPr>
          <p:nvPr>
            <p:ph type="ftr" idx="15"/>
          </p:nvPr>
        </p:nvSpPr>
        <p:spPr bwMode="auto">
          <a:xfrm>
            <a:off x="964705" y="6295322"/>
            <a:ext cx="2330516" cy="322204"/>
          </a:xfrm>
        </p:spPr>
        <p:txBody>
          <a:bodyPr/>
          <a:lstStyle/>
          <a:p>
            <a:pPr>
              <a:defRPr/>
            </a:pPr>
            <a:r>
              <a:rPr lang="en-US"/>
              <a:t>MODUL 2</a:t>
            </a:r>
            <a:endParaRPr/>
          </a:p>
        </p:txBody>
      </p:sp>
      <p:sp>
        <p:nvSpPr>
          <p:cNvPr id="3" name="Foliennummernplatzhalter 2"/>
          <p:cNvSpPr>
            <a:spLocks noGrp="1"/>
          </p:cNvSpPr>
          <p:nvPr>
            <p:ph type="sldNum" idx="16"/>
          </p:nvPr>
        </p:nvSpPr>
        <p:spPr bwMode="auto">
          <a:xfrm>
            <a:off x="3364680" y="6295322"/>
            <a:ext cx="535808" cy="322204"/>
          </a:xfrm>
        </p:spPr>
        <p:txBody>
          <a:bodyPr/>
          <a:lstStyle/>
          <a:p>
            <a:pPr>
              <a:defRPr/>
            </a:pPr>
            <a:fld id="{00000000-1234-1234-1234-123412341234}" type="slidenum">
              <a:rPr lang="en-US"/>
              <a:t>11</a:t>
            </a:fld>
            <a:endParaRPr lang="en-US"/>
          </a:p>
        </p:txBody>
      </p:sp>
      <p:sp>
        <p:nvSpPr>
          <p:cNvPr id="14" name="Textplatzhalter 13"/>
          <p:cNvSpPr>
            <a:spLocks noGrp="1"/>
          </p:cNvSpPr>
          <p:nvPr>
            <p:ph type="body" sz="quarter" idx="18"/>
          </p:nvPr>
        </p:nvSpPr>
        <p:spPr bwMode="auto">
          <a:xfrm>
            <a:off x="442913" y="240473"/>
            <a:ext cx="3457575" cy="926339"/>
          </a:xfrm>
        </p:spPr>
        <p:txBody>
          <a:bodyPr/>
          <a:lstStyle/>
          <a:p>
            <a:pPr>
              <a:defRPr/>
            </a:pPr>
            <a:r>
              <a:rPr lang="de-DE"/>
              <a:t>Inhalt</a:t>
            </a:r>
            <a:endParaRPr/>
          </a:p>
        </p:txBody>
      </p:sp>
      <p:sp>
        <p:nvSpPr>
          <p:cNvPr id="13" name="Textplatzhalter 12"/>
          <p:cNvSpPr>
            <a:spLocks noGrp="1"/>
          </p:cNvSpPr>
          <p:nvPr>
            <p:ph type="body" sz="quarter" idx="17"/>
          </p:nvPr>
        </p:nvSpPr>
        <p:spPr bwMode="auto">
          <a:xfrm>
            <a:off x="4329874" y="225425"/>
            <a:ext cx="7633526" cy="6392863"/>
          </a:xfrm>
        </p:spPr>
        <p:txBody>
          <a:bodyPr/>
          <a:lstStyle/>
          <a:p>
            <a:pPr marL="714375" indent="-714375">
              <a:lnSpc>
                <a:spcPct val="100000"/>
              </a:lnSpc>
              <a:defRPr/>
            </a:pPr>
            <a:r>
              <a:rPr lang="de-DE" sz="2400">
                <a:solidFill>
                  <a:schemeClr val="tx2"/>
                </a:solidFill>
              </a:rPr>
              <a:t>Bonding</a:t>
            </a:r>
            <a:endParaRPr sz="2400">
              <a:solidFill>
                <a:schemeClr val="tx2"/>
              </a:solidFill>
            </a:endParaRPr>
          </a:p>
          <a:p>
            <a:pPr marL="714375" indent="-714375">
              <a:lnSpc>
                <a:spcPct val="100000"/>
              </a:lnSpc>
              <a:defRPr/>
            </a:pPr>
            <a:r>
              <a:rPr lang="de-DE" sz="2400"/>
              <a:t>Bedeutung des Hautkontakts</a:t>
            </a:r>
            <a:endParaRPr sz="2400"/>
          </a:p>
          <a:p>
            <a:pPr marL="714375" indent="-714375">
              <a:lnSpc>
                <a:spcPct val="100000"/>
              </a:lnSpc>
              <a:defRPr/>
            </a:pPr>
            <a:r>
              <a:rPr lang="de-DE" sz="2400">
                <a:solidFill>
                  <a:schemeClr val="tx2"/>
                </a:solidFill>
              </a:rPr>
              <a:t>Ungehinderter Zugang zum Kind/ 24 Stunden rooming-in</a:t>
            </a:r>
          </a:p>
          <a:p>
            <a:pPr marL="714375" indent="-714375">
              <a:lnSpc>
                <a:spcPct val="100000"/>
              </a:lnSpc>
              <a:defRPr/>
            </a:pPr>
            <a:r>
              <a:rPr lang="de-DE" sz="2400">
                <a:solidFill>
                  <a:schemeClr val="tx2"/>
                </a:solidFill>
              </a:rPr>
              <a:t>Bedeutung des Stillens/ der Milchgewinnung im Kreißsaal</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Bedeutung des Hautkontakts</a:t>
            </a:r>
            <a:endParaRPr/>
          </a:p>
        </p:txBody>
      </p:sp>
      <p:sp>
        <p:nvSpPr>
          <p:cNvPr id="3" name="Textplatzhalter 2"/>
          <p:cNvSpPr>
            <a:spLocks noGrp="1"/>
          </p:cNvSpPr>
          <p:nvPr>
            <p:ph type="body" sz="quarter" idx="19"/>
          </p:nvPr>
        </p:nvSpPr>
        <p:spPr bwMode="auto"/>
        <p:txBody>
          <a:bodyPr/>
          <a:lstStyle/>
          <a:p>
            <a:pPr>
              <a:defRPr/>
            </a:pPr>
            <a:r>
              <a:rPr lang="de-DE"/>
              <a:t>02</a:t>
            </a:r>
            <a:endParaRPr/>
          </a:p>
        </p:txBody>
      </p:sp>
      <p:pic>
        <p:nvPicPr>
          <p:cNvPr id="6" name="Bildplatzhalter 5"/>
          <p:cNvPicPr>
            <a:picLocks noGrp="1" noChangeAspect="1"/>
          </p:cNvPicPr>
          <p:nvPr>
            <p:ph type="pic" sz="quarter" idx="10"/>
          </p:nvPr>
        </p:nvPicPr>
        <p:blipFill>
          <a:blip r:embed="rId5"/>
          <a:srcRect l="-1049" t="15831" r="1049" b="27266"/>
          <a:stretch/>
        </p:blipFill>
        <p:spPr bwMode="auto">
          <a:xfrm>
            <a:off x="1200150" y="2681556"/>
            <a:ext cx="9791700" cy="4176444"/>
          </a:xfrm>
          <a:prstGeom prst="rect">
            <a:avLst/>
          </a:prstGeom>
        </p:spPr>
      </p:pic>
      <p:pic>
        <p:nvPicPr>
          <p:cNvPr id="4"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9217307" y="4934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platzhalter 9"/>
          <p:cNvSpPr>
            <a:spLocks noGrp="1"/>
          </p:cNvSpPr>
          <p:nvPr>
            <p:ph type="body" sz="quarter" idx="12"/>
          </p:nvPr>
        </p:nvSpPr>
        <p:spPr bwMode="auto"/>
        <p:txBody>
          <a:bodyPr/>
          <a:lstStyle/>
          <a:p>
            <a:pPr>
              <a:defRPr/>
            </a:pPr>
            <a:r>
              <a:rPr lang="de-DE"/>
              <a:t>Bedeutung des Hautkontakts</a:t>
            </a:r>
            <a:endParaRPr/>
          </a:p>
        </p:txBody>
      </p:sp>
      <p:sp>
        <p:nvSpPr>
          <p:cNvPr id="9" name="Textplatzhalter 8"/>
          <p:cNvSpPr>
            <a:spLocks noGrp="1"/>
          </p:cNvSpPr>
          <p:nvPr>
            <p:ph type="body" sz="quarter" idx="11"/>
          </p:nvPr>
        </p:nvSpPr>
        <p:spPr bwMode="auto"/>
        <p:txBody>
          <a:bodyPr/>
          <a:lstStyle/>
          <a:p>
            <a:pPr>
              <a:defRPr/>
            </a:pPr>
            <a:r>
              <a:rPr lang="de-DE"/>
              <a:t>02</a:t>
            </a:r>
            <a:endParaRPr/>
          </a:p>
        </p:txBody>
      </p:sp>
      <p:sp>
        <p:nvSpPr>
          <p:cNvPr id="11" name="Textplatzhalter 10"/>
          <p:cNvSpPr>
            <a:spLocks noGrp="1"/>
          </p:cNvSpPr>
          <p:nvPr>
            <p:ph type="body" sz="quarter" idx="13"/>
          </p:nvPr>
        </p:nvSpPr>
        <p:spPr bwMode="auto"/>
        <p:txBody>
          <a:bodyPr/>
          <a:lstStyle/>
          <a:p>
            <a:pPr>
              <a:defRPr/>
            </a:pPr>
            <a:r>
              <a:rPr lang="de-DE"/>
              <a:t>Umfrage Neo-Milk</a:t>
            </a:r>
            <a:endParaRPr/>
          </a:p>
        </p:txBody>
      </p:sp>
      <p:sp>
        <p:nvSpPr>
          <p:cNvPr id="6" name="Fußzeilenplatzhalter 5"/>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cs typeface="Arial"/>
              </a:rPr>
              <a:t>MODUL 2</a:t>
            </a:r>
            <a:endParaRPr/>
          </a:p>
        </p:txBody>
      </p:sp>
      <p:sp>
        <p:nvSpPr>
          <p:cNvPr id="7" name="Foliennummernplatzhalter 6"/>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cs typeface="Arial"/>
              </a:rPr>
              <a:t>13</a:t>
            </a:fld>
            <a:endParaRPr lang="en-US" sz="1200" b="0" i="0" u="none" strike="noStrike" cap="none" spc="0">
              <a:ln>
                <a:noFill/>
              </a:ln>
              <a:solidFill>
                <a:prstClr val="white"/>
              </a:solidFill>
              <a:latin typeface="Source Sans Pro SemiBold"/>
              <a:cs typeface="Arial"/>
            </a:endParaRPr>
          </a:p>
        </p:txBody>
      </p:sp>
      <p:sp>
        <p:nvSpPr>
          <p:cNvPr id="12" name="Textplatzhalter 11"/>
          <p:cNvSpPr>
            <a:spLocks noGrp="1"/>
          </p:cNvSpPr>
          <p:nvPr>
            <p:ph type="body" sz="quarter" idx="17"/>
          </p:nvPr>
        </p:nvSpPr>
        <p:spPr bwMode="auto"/>
        <p:txBody>
          <a:bodyPr/>
          <a:lstStyle/>
          <a:p>
            <a:pPr lvl="1">
              <a:spcBef>
                <a:spcPts val="0"/>
              </a:spcBef>
              <a:spcAft>
                <a:spcPts val="1000"/>
              </a:spcAft>
              <a:buFont typeface="Arial"/>
              <a:buChar char="•"/>
              <a:defRPr/>
            </a:pPr>
            <a:r>
              <a:rPr lang="de-DE" sz="2000"/>
              <a:t> </a:t>
            </a:r>
            <a:r>
              <a:rPr lang="de-DE" sz="2000" b="1"/>
              <a:t>42% </a:t>
            </a:r>
            <a:r>
              <a:rPr lang="de-DE" sz="2000"/>
              <a:t>der Mütter gaben den ersten Haut-zu-Hautkontakt erst im Laufe der ersten Woche nach Geburt an </a:t>
            </a:r>
            <a:endParaRPr/>
          </a:p>
          <a:p>
            <a:pPr lvl="1">
              <a:spcBef>
                <a:spcPts val="0"/>
              </a:spcBef>
              <a:spcAft>
                <a:spcPts val="1000"/>
              </a:spcAft>
              <a:buFont typeface="Arial"/>
              <a:buChar char="•"/>
              <a:defRPr/>
            </a:pPr>
            <a:r>
              <a:rPr lang="de-DE" sz="2000"/>
              <a:t>direkt nach der Geburt wurde Haut-zu-Hautkontakt nur in </a:t>
            </a:r>
            <a:r>
              <a:rPr lang="de-DE" sz="2000" b="1"/>
              <a:t>4,6% </a:t>
            </a:r>
            <a:r>
              <a:rPr lang="de-DE" sz="2000"/>
              <a:t>der Fälle ermöglicht </a:t>
            </a: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sz="2000"/>
          </a:p>
          <a:p>
            <a:pPr lvl="1">
              <a:spcBef>
                <a:spcPts val="0"/>
              </a:spcBef>
              <a:spcAft>
                <a:spcPts val="1000"/>
              </a:spcAft>
              <a:buFont typeface="Arial"/>
              <a:buChar char="•"/>
              <a:defRPr/>
            </a:pPr>
            <a:r>
              <a:rPr lang="de-DE" sz="2000"/>
              <a:t>ca. </a:t>
            </a:r>
            <a:r>
              <a:rPr lang="de-DE" sz="2000" b="1"/>
              <a:t>20% </a:t>
            </a:r>
            <a:r>
              <a:rPr lang="de-DE" sz="2000"/>
              <a:t>der Frauen hätten sich mehr Möglichkeiten für Körperkontakt zu ihrem Kind gewünscht</a:t>
            </a:r>
            <a:endParaRPr/>
          </a:p>
          <a:p>
            <a:pPr lvl="1">
              <a:spcBef>
                <a:spcPts val="0"/>
              </a:spcBef>
              <a:spcAft>
                <a:spcPts val="1000"/>
              </a:spcAft>
              <a:buFont typeface="Arial"/>
              <a:buChar char="•"/>
              <a:defRPr/>
            </a:pPr>
            <a:endParaRPr lang="de-DE"/>
          </a:p>
          <a:p>
            <a:pPr marL="457200" lvl="1" indent="0">
              <a:buNone/>
              <a:defRPr/>
            </a:pPr>
            <a:endParaRPr lang="de-DE"/>
          </a:p>
          <a:p>
            <a:pPr marL="457200" lvl="1" indent="0">
              <a:buNone/>
              <a:defRPr/>
            </a:pPr>
            <a:endParaRPr lang="de-DE"/>
          </a:p>
          <a:p>
            <a:pPr marL="457200" lvl="1" indent="0">
              <a:buNone/>
              <a:defRPr/>
            </a:pPr>
            <a:endParaRPr lang="de-DE"/>
          </a:p>
          <a:p>
            <a:pPr marL="457200" lvl="1" indent="0">
              <a:buNone/>
              <a:defRPr/>
            </a:pPr>
            <a:endParaRPr lang="de-DE"/>
          </a:p>
        </p:txBody>
      </p:sp>
      <p:pic>
        <p:nvPicPr>
          <p:cNvPr id="3" name="Grafik 2"/>
          <p:cNvPicPr>
            <a:picLocks noChangeAspect="1"/>
          </p:cNvPicPr>
          <p:nvPr/>
        </p:nvPicPr>
        <p:blipFill>
          <a:blip r:embed="rId5"/>
          <a:stretch/>
        </p:blipFill>
        <p:spPr bwMode="auto">
          <a:xfrm>
            <a:off x="5114773" y="1625648"/>
            <a:ext cx="6626926" cy="2353260"/>
          </a:xfrm>
          <a:prstGeom prst="rect">
            <a:avLst/>
          </a:prstGeom>
        </p:spPr>
      </p:pic>
      <p:pic>
        <p:nvPicPr>
          <p:cNvPr id="15" name="Grafik 14"/>
          <p:cNvPicPr>
            <a:picLocks noChangeAspect="1"/>
          </p:cNvPicPr>
          <p:nvPr/>
        </p:nvPicPr>
        <p:blipFill>
          <a:blip r:embed="rId6"/>
          <a:stretch/>
        </p:blipFill>
        <p:spPr bwMode="auto">
          <a:xfrm>
            <a:off x="5114773" y="4914002"/>
            <a:ext cx="6626926" cy="1542422"/>
          </a:xfrm>
          <a:prstGeom prst="rect">
            <a:avLst/>
          </a:prstGeom>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2"/>
          <a:srcRect t="27728" b="27728"/>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Haut-zu-Haut-Kontakt in den ersten Lebensstunden</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14</a:t>
            </a:fld>
            <a:endParaRPr lang="en-US"/>
          </a:p>
        </p:txBody>
      </p:sp>
      <p:sp>
        <p:nvSpPr>
          <p:cNvPr id="7" name="Textplatzhalter 6"/>
          <p:cNvSpPr>
            <a:spLocks noGrp="1"/>
          </p:cNvSpPr>
          <p:nvPr>
            <p:ph type="body" sz="quarter" idx="17"/>
          </p:nvPr>
        </p:nvSpPr>
        <p:spPr bwMode="auto"/>
        <p:txBody>
          <a:bodyPr lIns="91440" tIns="45720" rIns="91440" bIns="45720" anchor="ctr"/>
          <a:lstStyle/>
          <a:p>
            <a:pPr lvl="1">
              <a:lnSpc>
                <a:spcPct val="100000"/>
              </a:lnSpc>
              <a:spcBef>
                <a:spcPts val="1000"/>
              </a:spcBef>
              <a:defRPr/>
            </a:pPr>
            <a:r>
              <a:rPr lang="de-DE" sz="2400"/>
              <a:t>Die </a:t>
            </a:r>
            <a:r>
              <a:rPr lang="de-DE" sz="2400" b="1"/>
              <a:t>Kinder schreien weniger</a:t>
            </a:r>
            <a:endParaRPr lang="de-DE" sz="2400" b="1">
              <a:ea typeface="Source Sans Pro Light"/>
            </a:endParaRPr>
          </a:p>
          <a:p>
            <a:pPr lvl="1">
              <a:lnSpc>
                <a:spcPct val="100000"/>
              </a:lnSpc>
              <a:spcBef>
                <a:spcPts val="1000"/>
              </a:spcBef>
              <a:defRPr/>
            </a:pPr>
            <a:r>
              <a:rPr lang="de-DE" sz="2400"/>
              <a:t>Sie </a:t>
            </a:r>
            <a:r>
              <a:rPr lang="de-DE" sz="2400" b="1"/>
              <a:t>halten ihre Körpertemperatur</a:t>
            </a:r>
            <a:r>
              <a:rPr lang="de-DE" sz="2400"/>
              <a:t> besser</a:t>
            </a:r>
            <a:endParaRPr/>
          </a:p>
          <a:p>
            <a:pPr lvl="1">
              <a:lnSpc>
                <a:spcPct val="100000"/>
              </a:lnSpc>
              <a:spcBef>
                <a:spcPts val="1000"/>
              </a:spcBef>
              <a:defRPr/>
            </a:pPr>
            <a:r>
              <a:rPr lang="de-DE" sz="2400"/>
              <a:t>Haben einen </a:t>
            </a:r>
            <a:r>
              <a:rPr lang="de-DE" sz="2400" b="1"/>
              <a:t>stabileren Blutzuckerspiegel</a:t>
            </a:r>
            <a:endParaRPr lang="de-DE" sz="2400" b="1">
              <a:ea typeface="Source Sans Pro Light"/>
            </a:endParaRPr>
          </a:p>
          <a:p>
            <a:pPr lvl="1">
              <a:lnSpc>
                <a:spcPct val="100000"/>
              </a:lnSpc>
              <a:spcBef>
                <a:spcPts val="1000"/>
              </a:spcBef>
              <a:defRPr/>
            </a:pPr>
            <a:r>
              <a:rPr lang="de-DE" sz="2400" b="1"/>
              <a:t>Beruhigen und entspannen</a:t>
            </a:r>
            <a:r>
              <a:rPr lang="de-DE" sz="2400"/>
              <a:t> sich leichter</a:t>
            </a:r>
            <a:endParaRPr/>
          </a:p>
          <a:p>
            <a:pPr lvl="1">
              <a:lnSpc>
                <a:spcPct val="100000"/>
              </a:lnSpc>
              <a:spcBef>
                <a:spcPts val="1000"/>
              </a:spcBef>
              <a:defRPr/>
            </a:pPr>
            <a:r>
              <a:rPr lang="de-DE" sz="2400"/>
              <a:t>Reflexe, die zum Stillen benötigt werden, werden stimuliert</a:t>
            </a:r>
            <a:endParaRPr/>
          </a:p>
          <a:p>
            <a:pPr lvl="1">
              <a:lnSpc>
                <a:spcPct val="100000"/>
              </a:lnSpc>
              <a:spcBef>
                <a:spcPts val="1000"/>
              </a:spcBef>
              <a:defRPr/>
            </a:pPr>
            <a:r>
              <a:rPr lang="de-DE" sz="2400"/>
              <a:t>Finden leichter zu einer </a:t>
            </a:r>
            <a:r>
              <a:rPr lang="de-DE" sz="2400" b="1"/>
              <a:t>Selbstregulation</a:t>
            </a:r>
            <a:endParaRPr lang="de-DE" sz="2400" b="1">
              <a:ea typeface="Source Sans Pro Light"/>
            </a:endParaRPr>
          </a:p>
          <a:p>
            <a:pPr lvl="1">
              <a:lnSpc>
                <a:spcPct val="100000"/>
              </a:lnSpc>
              <a:spcBef>
                <a:spcPts val="1000"/>
              </a:spcBef>
              <a:defRPr/>
            </a:pPr>
            <a:r>
              <a:rPr lang="de-DE" sz="2400"/>
              <a:t>Mütter reagieren sensibler auf die Bedürfnisse ihrer Kinder </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Bildplatzhalter 13"/>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Bedeutung des Hautkontakts</a:t>
            </a:r>
            <a:endParaRPr/>
          </a:p>
        </p:txBody>
      </p:sp>
      <p:sp>
        <p:nvSpPr>
          <p:cNvPr id="4" name="Textplatzhalter 3"/>
          <p:cNvSpPr>
            <a:spLocks noGrp="1"/>
          </p:cNvSpPr>
          <p:nvPr>
            <p:ph type="body" sz="quarter" idx="11"/>
          </p:nvPr>
        </p:nvSpPr>
        <p:spPr bwMode="auto"/>
        <p:txBody>
          <a:bodyPr/>
          <a:lstStyle/>
          <a:p>
            <a:pPr>
              <a:defRPr/>
            </a:pPr>
            <a:r>
              <a:rPr lang="de-DE"/>
              <a:t>02</a:t>
            </a:r>
            <a:endParaRPr/>
          </a:p>
        </p:txBody>
      </p:sp>
      <p:sp>
        <p:nvSpPr>
          <p:cNvPr id="5" name="Textplatzhalter 4"/>
          <p:cNvSpPr>
            <a:spLocks noGrp="1"/>
          </p:cNvSpPr>
          <p:nvPr>
            <p:ph type="body" sz="quarter" idx="13"/>
          </p:nvPr>
        </p:nvSpPr>
        <p:spPr bwMode="auto"/>
        <p:txBody>
          <a:bodyPr/>
          <a:lstStyle/>
          <a:p>
            <a:pPr>
              <a:defRPr/>
            </a:pPr>
            <a:r>
              <a:rPr lang="de-DE"/>
              <a:t>Positive Auswirkungen eines frühen Hautkontakts</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15</a:t>
            </a:fld>
            <a:endParaRPr lang="en-US"/>
          </a:p>
        </p:txBody>
      </p:sp>
      <p:sp>
        <p:nvSpPr>
          <p:cNvPr id="8" name="Textplatzhalter 7"/>
          <p:cNvSpPr>
            <a:spLocks noGrp="1"/>
          </p:cNvSpPr>
          <p:nvPr>
            <p:ph type="body" sz="quarter" idx="17"/>
          </p:nvPr>
        </p:nvSpPr>
        <p:spPr bwMode="auto"/>
        <p:txBody>
          <a:bodyPr/>
          <a:lstStyle/>
          <a:p>
            <a:pPr lvl="1">
              <a:lnSpc>
                <a:spcPct val="100000"/>
              </a:lnSpc>
              <a:spcBef>
                <a:spcPts val="1000"/>
              </a:spcBef>
              <a:defRPr/>
            </a:pPr>
            <a:r>
              <a:rPr lang="de-DE" sz="2400" b="1"/>
              <a:t>Bessere Regulation</a:t>
            </a:r>
            <a:r>
              <a:rPr lang="de-DE" sz="2400"/>
              <a:t> von Körpertemperatur, Atmung und  Säure-Basen-Haushalt des Kindes</a:t>
            </a:r>
            <a:endParaRPr/>
          </a:p>
          <a:p>
            <a:pPr lvl="1">
              <a:lnSpc>
                <a:spcPct val="100000"/>
              </a:lnSpc>
              <a:spcBef>
                <a:spcPts val="1000"/>
              </a:spcBef>
              <a:defRPr/>
            </a:pPr>
            <a:r>
              <a:rPr lang="de-DE" sz="2400" b="1"/>
              <a:t>beruhigende Wirkung </a:t>
            </a:r>
            <a:r>
              <a:rPr lang="de-DE" sz="2400"/>
              <a:t>auf das Kind</a:t>
            </a:r>
            <a:endParaRPr/>
          </a:p>
          <a:p>
            <a:pPr lvl="1">
              <a:lnSpc>
                <a:spcPct val="100000"/>
              </a:lnSpc>
              <a:spcBef>
                <a:spcPts val="1000"/>
              </a:spcBef>
              <a:defRPr/>
            </a:pPr>
            <a:r>
              <a:rPr lang="de-DE" sz="2400" b="1"/>
              <a:t>Ausschüttung von Oxytocin</a:t>
            </a:r>
            <a:r>
              <a:rPr lang="de-DE" sz="2400"/>
              <a:t> bei der Mutter</a:t>
            </a:r>
            <a:endParaRPr/>
          </a:p>
          <a:p>
            <a:pPr lvl="1">
              <a:lnSpc>
                <a:spcPct val="100000"/>
              </a:lnSpc>
              <a:spcBef>
                <a:spcPts val="1000"/>
              </a:spcBef>
              <a:defRPr/>
            </a:pPr>
            <a:r>
              <a:rPr lang="de-DE" sz="2400" b="1"/>
              <a:t>Förderung der Laktation</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Haut-zu-Hautkontakt im Kreissaal</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16</a:t>
            </a:fld>
            <a:endParaRPr lang="en-US"/>
          </a:p>
        </p:txBody>
      </p:sp>
      <p:sp>
        <p:nvSpPr>
          <p:cNvPr id="7" name="Textplatzhalter 6"/>
          <p:cNvSpPr>
            <a:spLocks noGrp="1"/>
          </p:cNvSpPr>
          <p:nvPr>
            <p:ph type="body" sz="quarter" idx="17"/>
          </p:nvPr>
        </p:nvSpPr>
        <p:spPr bwMode="auto"/>
        <p:txBody>
          <a:bodyPr/>
          <a:lstStyle/>
          <a:p>
            <a:pPr marL="457200" lvl="1" indent="0" algn="ctr">
              <a:lnSpc>
                <a:spcPct val="100000"/>
              </a:lnSpc>
              <a:spcBef>
                <a:spcPts val="1000"/>
              </a:spcBef>
              <a:buNone/>
              <a:defRPr/>
            </a:pPr>
            <a:r>
              <a:rPr lang="de-DE" sz="2400" b="1"/>
              <a:t>Auch bei sehr kleinen und unreifen Frühgeborenen sollte nach Abschluss der initialen Stabilisierungs-Maßnahmen ein Haut-zu-Haut-Kontakt erfolgen!</a:t>
            </a:r>
            <a:endParaRPr/>
          </a:p>
          <a:p>
            <a:pPr marL="457200" lvl="1" indent="0" algn="ctr">
              <a:lnSpc>
                <a:spcPct val="100000"/>
              </a:lnSpc>
              <a:spcBef>
                <a:spcPts val="1000"/>
              </a:spcBef>
              <a:buNone/>
              <a:defRPr/>
            </a:pPr>
            <a:endParaRPr lang="de-DE" sz="2400" b="1"/>
          </a:p>
          <a:p>
            <a:pPr lvl="1">
              <a:lnSpc>
                <a:spcPct val="100000"/>
              </a:lnSpc>
              <a:spcBef>
                <a:spcPts val="1000"/>
              </a:spcBef>
              <a:buFont typeface="Wingdings"/>
              <a:buChar char="ü"/>
              <a:defRPr/>
            </a:pPr>
            <a:r>
              <a:rPr lang="de-DE" sz="2400" b="1">
                <a:solidFill>
                  <a:srgbClr val="2B5A70"/>
                </a:solidFill>
              </a:rPr>
              <a:t>Haut-zu-Haut-Kontakt im Kreißsaal</a:t>
            </a:r>
            <a:endParaRPr lang="de-DE" sz="2400" b="1">
              <a:solidFill>
                <a:srgbClr val="2B5A70"/>
              </a:solidFill>
              <a:ea typeface="Source Sans Pro Light"/>
            </a:endParaRPr>
          </a:p>
          <a:p>
            <a:pPr marL="457200" lvl="1" indent="0">
              <a:lnSpc>
                <a:spcPct val="100000"/>
              </a:lnSpc>
              <a:spcBef>
                <a:spcPts val="1000"/>
              </a:spcBef>
              <a:buNone/>
              <a:defRPr/>
            </a:pPr>
            <a:endParaRPr lang="de-DE" sz="2400">
              <a:solidFill>
                <a:srgbClr val="2B5A70"/>
              </a:solidFill>
            </a:endParaRPr>
          </a:p>
          <a:p>
            <a:pPr marL="457200" lvl="1" indent="0">
              <a:lnSpc>
                <a:spcPct val="100000"/>
              </a:lnSpc>
              <a:spcBef>
                <a:spcPts val="1000"/>
              </a:spcBef>
              <a:buNone/>
              <a:defRPr/>
            </a:pPr>
            <a:r>
              <a:rPr lang="de-DE" sz="2400">
                <a:solidFill>
                  <a:srgbClr val="2B5A70"/>
                </a:solidFill>
              </a:rPr>
              <a:t>Abstufungen:</a:t>
            </a:r>
            <a:endParaRPr lang="de-DE" sz="2400">
              <a:solidFill>
                <a:srgbClr val="2B5A70"/>
              </a:solidFill>
              <a:ea typeface="Source Sans Pro Light"/>
            </a:endParaRPr>
          </a:p>
          <a:p>
            <a:pPr marL="800100" lvl="1" indent="-342900">
              <a:lnSpc>
                <a:spcPct val="100000"/>
              </a:lnSpc>
              <a:spcBef>
                <a:spcPts val="1000"/>
              </a:spcBef>
              <a:buFont typeface="Wingdings"/>
              <a:buChar char="ü"/>
              <a:defRPr/>
            </a:pPr>
            <a:r>
              <a:rPr lang="de-DE" sz="2400">
                <a:solidFill>
                  <a:srgbClr val="2B5A70"/>
                </a:solidFill>
              </a:rPr>
              <a:t>Berührung des Kindes durch die Eltern mit der Hand</a:t>
            </a:r>
            <a:endParaRPr/>
          </a:p>
          <a:p>
            <a:pPr marL="800100" lvl="1" indent="-342900">
              <a:lnSpc>
                <a:spcPct val="100000"/>
              </a:lnSpc>
              <a:spcBef>
                <a:spcPts val="1000"/>
              </a:spcBef>
              <a:buFont typeface="Wingdings"/>
              <a:buChar char="ü"/>
              <a:defRPr/>
            </a:pPr>
            <a:r>
              <a:rPr lang="de-DE" sz="2400">
                <a:solidFill>
                  <a:srgbClr val="2B5A70"/>
                </a:solidFill>
              </a:rPr>
              <a:t>Sichtkontakt und Ansprache der Eltern zum Kind                                     = </a:t>
            </a:r>
            <a:r>
              <a:rPr lang="de-DE" sz="2400" b="1">
                <a:solidFill>
                  <a:srgbClr val="2B5A70"/>
                </a:solidFill>
              </a:rPr>
              <a:t>Eltern-Kind-Beziehung wird langfristig verbessert</a:t>
            </a:r>
            <a:endParaRPr/>
          </a:p>
        </p:txBody>
      </p:sp>
      <p:pic>
        <p:nvPicPr>
          <p:cNvPr id="10" name="Grafik 9"/>
          <p:cNvPicPr>
            <a:picLocks noChangeAspect="1"/>
          </p:cNvPicPr>
          <p:nvPr/>
        </p:nvPicPr>
        <p:blipFill>
          <a:blip r:embed="rId5"/>
          <a:stretch/>
        </p:blipFill>
        <p:spPr bwMode="auto">
          <a:xfrm>
            <a:off x="9614713" y="2759743"/>
            <a:ext cx="646563" cy="646563"/>
          </a:xfrm>
          <a:prstGeom prst="rect">
            <a:avLst/>
          </a:prstGeom>
          <a:effectLst>
            <a:outerShdw blurRad="139700" dist="25400" dir="5400000" rotWithShape="0">
              <a:srgbClr val="000000">
                <a:alpha val="32000"/>
              </a:srgbClr>
            </a:outerShdw>
          </a:effectLst>
        </p:spPr>
      </p:pic>
      <p:sp>
        <p:nvSpPr>
          <p:cNvPr id="8" name="Rechteck: abgerundete Ecken 7"/>
          <p:cNvSpPr/>
          <p:nvPr/>
        </p:nvSpPr>
        <p:spPr bwMode="auto">
          <a:xfrm>
            <a:off x="4444408" y="2711297"/>
            <a:ext cx="7302715" cy="3274827"/>
          </a:xfrm>
          <a:prstGeom prst="roundRect">
            <a:avLst>
              <a:gd name="adj" fmla="val 16667"/>
            </a:avLst>
          </a:prstGeom>
          <a:noFill/>
          <a:ln w="57150">
            <a:solidFill>
              <a:srgbClr val="FFC000"/>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800000" y="3240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3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Haut-zu-Hautkontakt im Kreissaal</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17</a:t>
            </a:fld>
            <a:endParaRPr lang="en-US"/>
          </a:p>
        </p:txBody>
      </p:sp>
      <p:sp>
        <p:nvSpPr>
          <p:cNvPr id="7" name="Textplatzhalter 6"/>
          <p:cNvSpPr>
            <a:spLocks noGrp="1"/>
          </p:cNvSpPr>
          <p:nvPr>
            <p:ph type="body" sz="quarter" idx="17"/>
          </p:nvPr>
        </p:nvSpPr>
        <p:spPr bwMode="auto"/>
        <p:txBody>
          <a:bodyPr/>
          <a:lstStyle/>
          <a:p>
            <a:pPr marL="457200" lvl="1" indent="0">
              <a:lnSpc>
                <a:spcPct val="100000"/>
              </a:lnSpc>
              <a:spcBef>
                <a:spcPts val="1000"/>
              </a:spcBef>
              <a:buNone/>
              <a:defRPr/>
            </a:pPr>
            <a:r>
              <a:rPr lang="de-DE" sz="2400" b="1"/>
              <a:t>Delivery room skin-to-skin contact for preterm infants - A randomized clinical trial</a:t>
            </a:r>
          </a:p>
          <a:p>
            <a:pPr marL="457200" lvl="1" indent="0">
              <a:lnSpc>
                <a:spcPct val="100000"/>
              </a:lnSpc>
              <a:spcBef>
                <a:spcPts val="1000"/>
              </a:spcBef>
              <a:buNone/>
              <a:defRPr/>
            </a:pPr>
            <a:r>
              <a:rPr lang="de-DE" sz="1600"/>
              <a:t>(Mehler et al., 2019)</a:t>
            </a:r>
            <a:endParaRPr/>
          </a:p>
          <a:p>
            <a:pPr marL="457200" lvl="1" indent="0">
              <a:lnSpc>
                <a:spcPct val="100000"/>
              </a:lnSpc>
              <a:spcBef>
                <a:spcPts val="1000"/>
              </a:spcBef>
              <a:buNone/>
              <a:defRPr/>
            </a:pPr>
            <a:endParaRPr lang="de-DE" sz="2400"/>
          </a:p>
          <a:p>
            <a:pPr lvl="1">
              <a:lnSpc>
                <a:spcPct val="100000"/>
              </a:lnSpc>
              <a:spcBef>
                <a:spcPts val="1000"/>
              </a:spcBef>
              <a:buFont typeface="Wingdings"/>
              <a:buChar char="à"/>
              <a:defRPr/>
            </a:pPr>
            <a:r>
              <a:rPr lang="de-DE" sz="2400" b="1">
                <a:solidFill>
                  <a:srgbClr val="2B5A70"/>
                </a:solidFill>
              </a:rPr>
              <a:t>Haut-zu-Haut-Kontakt im Kreißsaal fördert Mutter-</a:t>
            </a:r>
            <a:endParaRPr/>
          </a:p>
          <a:p>
            <a:pPr marL="457200" lvl="1" indent="0">
              <a:lnSpc>
                <a:spcPct val="100000"/>
              </a:lnSpc>
              <a:spcBef>
                <a:spcPts val="0"/>
              </a:spcBef>
              <a:buNone/>
              <a:defRPr/>
            </a:pPr>
            <a:r>
              <a:rPr lang="de-DE" sz="2400" b="1">
                <a:solidFill>
                  <a:srgbClr val="2B5A70"/>
                </a:solidFill>
              </a:rPr>
              <a:t>     Kind-Interaktion und reduziert das Risiko für </a:t>
            </a:r>
            <a:endParaRPr/>
          </a:p>
          <a:p>
            <a:pPr marL="457200" lvl="1" indent="0">
              <a:lnSpc>
                <a:spcPct val="100000"/>
              </a:lnSpc>
              <a:spcBef>
                <a:spcPts val="0"/>
              </a:spcBef>
              <a:buNone/>
              <a:defRPr/>
            </a:pPr>
            <a:r>
              <a:rPr lang="de-DE" sz="2400" b="1">
                <a:solidFill>
                  <a:srgbClr val="2B5A70"/>
                </a:solidFill>
              </a:rPr>
              <a:t>     mütterliche Depression und Bindungsprobleme und </a:t>
            </a:r>
            <a:endParaRPr/>
          </a:p>
          <a:p>
            <a:pPr marL="457200" lvl="1" indent="0">
              <a:lnSpc>
                <a:spcPct val="100000"/>
              </a:lnSpc>
              <a:spcBef>
                <a:spcPts val="0"/>
              </a:spcBef>
              <a:buNone/>
              <a:defRPr/>
            </a:pPr>
            <a:r>
              <a:rPr lang="de-DE" sz="2400" b="1">
                <a:solidFill>
                  <a:srgbClr val="2B5A70"/>
                </a:solidFill>
              </a:rPr>
              <a:t>     trägt so zur positiven Entwicklung von Frühgeborenen </a:t>
            </a:r>
            <a:endParaRPr/>
          </a:p>
          <a:p>
            <a:pPr marL="457200" lvl="1" indent="0">
              <a:lnSpc>
                <a:spcPct val="100000"/>
              </a:lnSpc>
              <a:spcBef>
                <a:spcPts val="0"/>
              </a:spcBef>
              <a:buNone/>
              <a:defRPr/>
            </a:pPr>
            <a:r>
              <a:rPr lang="de-DE" sz="2400" b="1">
                <a:solidFill>
                  <a:srgbClr val="2B5A70"/>
                </a:solidFill>
              </a:rPr>
              <a:t>     bei </a:t>
            </a:r>
            <a:r>
              <a:rPr lang="de-DE"/>
              <a:t/>
            </a:r>
            <a:br>
              <a:rPr lang="de-DE"/>
            </a:br>
            <a:r>
              <a:rPr lang="de-DE"/>
              <a:t/>
            </a:r>
            <a:br>
              <a:rPr lang="de-DE"/>
            </a:br>
            <a:endParaRPr lang="de-DE"/>
          </a:p>
        </p:txBody>
      </p:sp>
      <p:sp>
        <p:nvSpPr>
          <p:cNvPr id="8" name="Rechteck: abgerundete Ecken 7"/>
          <p:cNvSpPr/>
          <p:nvPr/>
        </p:nvSpPr>
        <p:spPr bwMode="auto">
          <a:xfrm>
            <a:off x="4746661" y="2845942"/>
            <a:ext cx="7216739" cy="2424701"/>
          </a:xfrm>
          <a:prstGeom prst="roundRect">
            <a:avLst>
              <a:gd name="adj" fmla="val 16667"/>
            </a:avLst>
          </a:prstGeom>
          <a:noFill/>
          <a:ln w="57150">
            <a:solidFill>
              <a:srgbClr val="F3C45E"/>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800000" y="3240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descr="Ein Bild, das Vektorgrafiken enthält.&#10;&#10;Automatisch generierte Beschreibung"/>
          <p:cNvPicPr>
            <a:picLocks noGrp="1" noChangeAspect="1"/>
          </p:cNvPicPr>
          <p:nvPr>
            <p:ph type="pic" sz="quarter" idx="14"/>
          </p:nvPr>
        </p:nvPicPr>
        <p:blipFill>
          <a:blip r:embed="rId2"/>
          <a:srcRect t="7910" b="7909"/>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Bedeutung des Hautkontakts</a:t>
            </a:r>
            <a:endParaRPr/>
          </a:p>
        </p:txBody>
      </p:sp>
      <p:sp>
        <p:nvSpPr>
          <p:cNvPr id="4" name="Textplatzhalter 3"/>
          <p:cNvSpPr>
            <a:spLocks noGrp="1"/>
          </p:cNvSpPr>
          <p:nvPr>
            <p:ph type="body" sz="quarter" idx="11"/>
          </p:nvPr>
        </p:nvSpPr>
        <p:spPr bwMode="auto"/>
        <p:txBody>
          <a:bodyPr/>
          <a:lstStyle/>
          <a:p>
            <a:pPr>
              <a:defRPr/>
            </a:pPr>
            <a:r>
              <a:rPr lang="de-DE"/>
              <a:t>02</a:t>
            </a:r>
            <a:endParaRPr/>
          </a:p>
        </p:txBody>
      </p:sp>
      <p:sp>
        <p:nvSpPr>
          <p:cNvPr id="5" name="Textplatzhalter 4"/>
          <p:cNvSpPr>
            <a:spLocks noGrp="1"/>
          </p:cNvSpPr>
          <p:nvPr>
            <p:ph type="body" sz="quarter" idx="13"/>
          </p:nvPr>
        </p:nvSpPr>
        <p:spPr bwMode="auto"/>
        <p:txBody>
          <a:bodyPr/>
          <a:lstStyle/>
          <a:p>
            <a:pPr>
              <a:defRPr/>
            </a:pPr>
            <a:r>
              <a:rPr lang="de-DE"/>
              <a:t>Möglichkeiten</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18</a:t>
            </a:fld>
            <a:endParaRPr lang="en-US"/>
          </a:p>
        </p:txBody>
      </p:sp>
      <p:sp>
        <p:nvSpPr>
          <p:cNvPr id="8" name="Textplatzhalter 7"/>
          <p:cNvSpPr>
            <a:spLocks noGrp="1"/>
          </p:cNvSpPr>
          <p:nvPr>
            <p:ph type="body" sz="quarter" idx="17"/>
          </p:nvPr>
        </p:nvSpPr>
        <p:spPr bwMode="auto"/>
        <p:txBody>
          <a:bodyPr lIns="91440" tIns="45720" rIns="91440" bIns="45720" anchor="ctr"/>
          <a:lstStyle/>
          <a:p>
            <a:pPr lvl="1">
              <a:lnSpc>
                <a:spcPct val="100000"/>
              </a:lnSpc>
              <a:spcBef>
                <a:spcPts val="1000"/>
              </a:spcBef>
              <a:defRPr/>
            </a:pPr>
            <a:r>
              <a:rPr lang="de-DE" sz="2400"/>
              <a:t>Känguruhen</a:t>
            </a:r>
          </a:p>
          <a:p>
            <a:pPr lvl="1">
              <a:lnSpc>
                <a:spcPct val="100000"/>
              </a:lnSpc>
              <a:spcBef>
                <a:spcPts val="1000"/>
              </a:spcBef>
              <a:defRPr/>
            </a:pPr>
            <a:r>
              <a:rPr lang="de-DE" sz="2400"/>
              <a:t>Stillen/ Anlegen/ beim Abpumpen</a:t>
            </a:r>
            <a:endParaRPr/>
          </a:p>
          <a:p>
            <a:pPr lvl="1">
              <a:lnSpc>
                <a:spcPct val="100000"/>
              </a:lnSpc>
              <a:spcBef>
                <a:spcPts val="1000"/>
              </a:spcBef>
              <a:defRPr/>
            </a:pPr>
            <a:r>
              <a:rPr lang="de-DE" sz="2400"/>
              <a:t>in einem Tragetuch</a:t>
            </a:r>
            <a:endParaRPr/>
          </a:p>
          <a:p>
            <a:pPr lvl="1">
              <a:lnSpc>
                <a:spcPct val="100000"/>
              </a:lnSpc>
              <a:spcBef>
                <a:spcPts val="1000"/>
              </a:spcBef>
              <a:defRPr/>
            </a:pPr>
            <a:r>
              <a:rPr lang="de-DE" sz="2400"/>
              <a:t>durch Handauflegen und manueller Begrenzung des Kindes im Bett</a:t>
            </a:r>
            <a:endParaRPr/>
          </a:p>
          <a:p>
            <a:pPr lvl="1">
              <a:lnSpc>
                <a:spcPct val="100000"/>
              </a:lnSpc>
              <a:spcBef>
                <a:spcPts val="1000"/>
              </a:spcBef>
              <a:defRPr/>
            </a:pPr>
            <a:r>
              <a:rPr lang="de-DE" sz="2400"/>
              <a:t>bei der Nahrungsgabe </a:t>
            </a:r>
            <a:endParaRPr/>
          </a:p>
          <a:p>
            <a:pPr lvl="1">
              <a:lnSpc>
                <a:spcPct val="100000"/>
              </a:lnSpc>
              <a:spcBef>
                <a:spcPts val="1000"/>
              </a:spcBef>
              <a:defRPr/>
            </a:pPr>
            <a:r>
              <a:rPr lang="de-DE" sz="2400"/>
              <a:t>Wenn nicht gestillt wird, wird empfohlen im Hautkontakt zu Füttern</a:t>
            </a:r>
            <a:endParaRPr lang="de-DE" sz="2400">
              <a:ea typeface="Source Sans Pro Light"/>
            </a:endParaRPr>
          </a:p>
          <a:p>
            <a:pPr marL="457200" lvl="1" indent="0">
              <a:lnSpc>
                <a:spcPct val="100000"/>
              </a:lnSpc>
              <a:spcBef>
                <a:spcPts val="1000"/>
              </a:spcBef>
              <a:buNone/>
              <a:defRPr/>
            </a:pPr>
            <a:endParaRPr lang="de-DE" sz="2400"/>
          </a:p>
          <a:p>
            <a:pPr marL="457200" lvl="1" indent="0" algn="ctr">
              <a:lnSpc>
                <a:spcPct val="100000"/>
              </a:lnSpc>
              <a:spcBef>
                <a:spcPts val="0"/>
              </a:spcBef>
              <a:buNone/>
              <a:defRPr/>
            </a:pPr>
            <a:r>
              <a:rPr lang="de-DE" sz="2400" b="1"/>
              <a:t>Hautkontakt soll fortlaufend während des </a:t>
            </a:r>
            <a:endParaRPr/>
          </a:p>
          <a:p>
            <a:pPr marL="457200" lvl="1" indent="0" algn="ctr">
              <a:lnSpc>
                <a:spcPct val="100000"/>
              </a:lnSpc>
              <a:spcBef>
                <a:spcPts val="0"/>
              </a:spcBef>
              <a:buNone/>
              <a:defRPr/>
            </a:pPr>
            <a:r>
              <a:rPr lang="de-DE" sz="2400" b="1"/>
              <a:t>stationären Aufenthaltes stattfinden</a:t>
            </a:r>
            <a:endParaRPr/>
          </a:p>
        </p:txBody>
      </p:sp>
      <p:pic>
        <p:nvPicPr>
          <p:cNvPr id="9" name="Grafik 8"/>
          <p:cNvPicPr>
            <a:picLocks noChangeAspect="1"/>
          </p:cNvPicPr>
          <p:nvPr/>
        </p:nvPicPr>
        <p:blipFill>
          <a:blip r:embed="rId3"/>
          <a:stretch/>
        </p:blipFill>
        <p:spPr bwMode="auto">
          <a:xfrm>
            <a:off x="5094079" y="5091981"/>
            <a:ext cx="646563" cy="646563"/>
          </a:xfrm>
          <a:prstGeom prst="rect">
            <a:avLst/>
          </a:prstGeom>
          <a:effectLst>
            <a:outerShdw blurRad="139700" dist="25400" dir="5400000" rotWithShape="0">
              <a:srgbClr val="000000">
                <a:alpha val="32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l="11509" t="7580" r="2055" b="19790"/>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Bedeutung des Hautkontakts</a:t>
            </a:r>
            <a:endParaRPr/>
          </a:p>
        </p:txBody>
      </p:sp>
      <p:sp>
        <p:nvSpPr>
          <p:cNvPr id="4" name="Textplatzhalter 3"/>
          <p:cNvSpPr>
            <a:spLocks noGrp="1"/>
          </p:cNvSpPr>
          <p:nvPr>
            <p:ph type="body" sz="quarter" idx="11"/>
          </p:nvPr>
        </p:nvSpPr>
        <p:spPr bwMode="auto"/>
        <p:txBody>
          <a:bodyPr/>
          <a:lstStyle/>
          <a:p>
            <a:pPr>
              <a:defRPr/>
            </a:pPr>
            <a:r>
              <a:rPr lang="de-DE"/>
              <a:t>02</a:t>
            </a:r>
            <a:endParaRPr/>
          </a:p>
        </p:txBody>
      </p:sp>
      <p:sp>
        <p:nvSpPr>
          <p:cNvPr id="5" name="Textplatzhalter 4"/>
          <p:cNvSpPr>
            <a:spLocks noGrp="1"/>
          </p:cNvSpPr>
          <p:nvPr>
            <p:ph type="body" sz="quarter" idx="13"/>
          </p:nvPr>
        </p:nvSpPr>
        <p:spPr bwMode="auto"/>
        <p:txBody>
          <a:bodyPr/>
          <a:lstStyle/>
          <a:p>
            <a:pPr>
              <a:defRPr/>
            </a:pPr>
            <a:r>
              <a:rPr lang="de-DE"/>
              <a:t>Hautkontakt durch Handauflegen</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19</a:t>
            </a:fld>
            <a:endParaRPr lang="en-US"/>
          </a:p>
        </p:txBody>
      </p:sp>
      <p:sp>
        <p:nvSpPr>
          <p:cNvPr id="8" name="Textplatzhalter 7"/>
          <p:cNvSpPr>
            <a:spLocks noGrp="1"/>
          </p:cNvSpPr>
          <p:nvPr>
            <p:ph type="body" sz="quarter" idx="17"/>
          </p:nvPr>
        </p:nvSpPr>
        <p:spPr bwMode="auto"/>
        <p:txBody>
          <a:bodyPr/>
          <a:lstStyle/>
          <a:p>
            <a:pPr lvl="1">
              <a:lnSpc>
                <a:spcPct val="100000"/>
              </a:lnSpc>
              <a:defRPr/>
            </a:pPr>
            <a:r>
              <a:rPr lang="de-DE" sz="2400"/>
              <a:t>Känguruhen bei instabilem Kind oder körperlich eingeschränkter Mutter nicht möglich</a:t>
            </a:r>
            <a:endParaRPr/>
          </a:p>
          <a:p>
            <a:pPr lvl="1">
              <a:lnSpc>
                <a:spcPct val="100000"/>
              </a:lnSpc>
              <a:defRPr/>
            </a:pPr>
            <a:r>
              <a:rPr lang="de-DE" sz="2400"/>
              <a:t>Kontaktaufnahme durch sanftes Handauflegen</a:t>
            </a:r>
            <a:endParaRPr/>
          </a:p>
          <a:p>
            <a:pPr lvl="1">
              <a:lnSpc>
                <a:spcPct val="100000"/>
              </a:lnSpc>
              <a:defRPr/>
            </a:pPr>
            <a:r>
              <a:rPr lang="de-DE" sz="2400"/>
              <a:t>Begrenzung des Kindes</a:t>
            </a:r>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platzhalter 6"/>
          <p:cNvSpPr>
            <a:spLocks noGrp="1"/>
          </p:cNvSpPr>
          <p:nvPr>
            <p:ph type="body" sz="quarter" idx="14"/>
          </p:nvPr>
        </p:nvSpPr>
        <p:spPr bwMode="auto">
          <a:xfrm>
            <a:off x="4792394" y="1168905"/>
            <a:ext cx="6656277" cy="2772474"/>
          </a:xfrm>
        </p:spPr>
        <p:txBody>
          <a:bodyPr/>
          <a:lstStyle/>
          <a:p>
            <a:pPr>
              <a:defRPr/>
            </a:pPr>
            <a:r>
              <a:rPr lang="de-DE" sz="3200"/>
              <a:t>Diese Schulung ist konzipiert für </a:t>
            </a:r>
            <a:r>
              <a:rPr lang="de-DE" sz="3200" u="sng"/>
              <a:t>alle</a:t>
            </a:r>
            <a:r>
              <a:rPr lang="de-DE" sz="3200"/>
              <a:t> Mitarbeiter:innen auf NICUs</a:t>
            </a:r>
            <a:endParaRPr/>
          </a:p>
          <a:p>
            <a:pPr>
              <a:defRPr/>
            </a:pPr>
            <a:endParaRPr lang="de-DE"/>
          </a:p>
          <a:p>
            <a:pPr>
              <a:defRPr/>
            </a:pPr>
            <a:r>
              <a:rPr lang="de-DE" sz="2000"/>
              <a:t>Ärzt:innen, Hebammen, Pflegefachpersonal</a:t>
            </a:r>
            <a:endParaRPr/>
          </a:p>
          <a:p>
            <a:pPr>
              <a:defRPr/>
            </a:pPr>
            <a:r>
              <a:rPr lang="de-DE" sz="2000"/>
              <a:t>Pflegefachpersonal mit Fachweiterbildung</a:t>
            </a:r>
            <a:endParaRPr/>
          </a:p>
          <a:p>
            <a:pPr>
              <a:defRPr/>
            </a:pPr>
            <a:endParaRPr lang="de-DE"/>
          </a:p>
        </p:txBody>
      </p:sp>
      <p:sp>
        <p:nvSpPr>
          <p:cNvPr id="8" name="Textplatzhalter 7"/>
          <p:cNvSpPr>
            <a:spLocks noGrp="1"/>
          </p:cNvSpPr>
          <p:nvPr>
            <p:ph type="body" sz="quarter" idx="15"/>
          </p:nvPr>
        </p:nvSpPr>
        <p:spPr bwMode="auto">
          <a:xfrm>
            <a:off x="642424" y="419099"/>
            <a:ext cx="1920832" cy="312738"/>
          </a:xfrm>
        </p:spPr>
        <p:txBody>
          <a:bodyPr/>
          <a:lstStyle/>
          <a:p>
            <a:pPr>
              <a:defRPr/>
            </a:pPr>
            <a:r>
              <a:rPr lang="de-DE"/>
              <a:t> </a:t>
            </a:r>
            <a:endParaRPr/>
          </a:p>
        </p:txBody>
      </p:sp>
      <p:sp>
        <p:nvSpPr>
          <p:cNvPr id="6" name="Textplatzhalter 5"/>
          <p:cNvSpPr>
            <a:spLocks noGrp="1"/>
          </p:cNvSpPr>
          <p:nvPr>
            <p:ph type="body" sz="quarter" idx="10"/>
          </p:nvPr>
        </p:nvSpPr>
        <p:spPr bwMode="auto">
          <a:xfrm>
            <a:off x="743329" y="1560591"/>
            <a:ext cx="2858327" cy="467770"/>
          </a:xfrm>
        </p:spPr>
        <p:txBody>
          <a:bodyPr/>
          <a:lstStyle/>
          <a:p>
            <a:pPr>
              <a:defRPr/>
            </a:pPr>
            <a:r>
              <a:rPr lang="de-DE"/>
              <a:t>MODUL 2</a:t>
            </a:r>
            <a:endParaRPr/>
          </a:p>
        </p:txBody>
      </p:sp>
      <p:pic>
        <p:nvPicPr>
          <p:cNvPr id="9" name="Bildplatzhalter 8"/>
          <p:cNvPicPr>
            <a:picLocks noGrp="1" noChangeAspect="1"/>
          </p:cNvPicPr>
          <p:nvPr>
            <p:ph type="pic" sz="quarter" idx="20"/>
          </p:nvPr>
        </p:nvPicPr>
        <p:blipFill>
          <a:blip r:embed="rId2"/>
          <a:srcRect l="-4078" r="-4078"/>
          <a:stretch/>
        </p:blipFill>
        <p:spPr bwMode="auto">
          <a:prstGeom prst="rect">
            <a:avLst/>
          </a:prstGeom>
        </p:spPr>
      </p:pic>
      <p:pic>
        <p:nvPicPr>
          <p:cNvPr id="4" name="Bildplatzhalter 3" descr="Ein Bild, das Text enthält.&#10;&#10;Automatisch generierte Beschreibung"/>
          <p:cNvPicPr>
            <a:picLocks noGrp="1" noChangeAspect="1"/>
          </p:cNvPicPr>
          <p:nvPr>
            <p:ph type="pic" sz="quarter" idx="19"/>
          </p:nvPr>
        </p:nvPicPr>
        <p:blipFill>
          <a:blip r:embed="rId3"/>
          <a:srcRect t="-9287" b="-9287"/>
          <a:stretch/>
        </p:blipFill>
        <p:spPr bwMode="auto">
          <a:prstGeom prst="rect">
            <a:avLst/>
          </a:prstGeom>
        </p:spPr>
      </p:pic>
      <p:sp>
        <p:nvSpPr>
          <p:cNvPr id="2" name="Datumsplatzhalter 1"/>
          <p:cNvSpPr>
            <a:spLocks noGrp="1"/>
          </p:cNvSpPr>
          <p:nvPr>
            <p:ph type="dt" idx="16"/>
          </p:nvPr>
        </p:nvSpPr>
        <p:spPr bwMode="auto"/>
        <p:txBody>
          <a:bodyPr/>
          <a:lstStyle/>
          <a:p>
            <a:pPr>
              <a:lnSpc>
                <a:spcPct val="90000"/>
              </a:lnSpc>
              <a:spcBef>
                <a:spcPts val="1000"/>
              </a:spcBef>
              <a:buFont typeface="Arial"/>
              <a:buNone/>
              <a:defRPr/>
            </a:pPr>
            <a:r>
              <a:rPr lang="de-DE"/>
              <a:t> </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2"/>
          <a:srcRect t="7987" b="7986"/>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Bedeutung des Hautkontakts</a:t>
            </a:r>
            <a:endParaRPr/>
          </a:p>
        </p:txBody>
      </p:sp>
      <p:sp>
        <p:nvSpPr>
          <p:cNvPr id="4" name="Textplatzhalter 3"/>
          <p:cNvSpPr>
            <a:spLocks noGrp="1"/>
          </p:cNvSpPr>
          <p:nvPr>
            <p:ph type="body" sz="quarter" idx="11"/>
          </p:nvPr>
        </p:nvSpPr>
        <p:spPr bwMode="auto"/>
        <p:txBody>
          <a:bodyPr/>
          <a:lstStyle/>
          <a:p>
            <a:pPr>
              <a:defRPr/>
            </a:pPr>
            <a:r>
              <a:rPr lang="de-DE"/>
              <a:t>02</a:t>
            </a:r>
            <a:endParaRPr/>
          </a:p>
        </p:txBody>
      </p:sp>
      <p:sp>
        <p:nvSpPr>
          <p:cNvPr id="5" name="Textplatzhalter 4"/>
          <p:cNvSpPr>
            <a:spLocks noGrp="1"/>
          </p:cNvSpPr>
          <p:nvPr>
            <p:ph type="body" sz="quarter" idx="13"/>
          </p:nvPr>
        </p:nvSpPr>
        <p:spPr bwMode="auto"/>
        <p:txBody>
          <a:bodyPr/>
          <a:lstStyle/>
          <a:p>
            <a:pPr>
              <a:defRPr/>
            </a:pPr>
            <a:r>
              <a:rPr lang="de-DE"/>
              <a:t>Känguruhen</a:t>
            </a: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20</a:t>
            </a:fld>
            <a:endParaRPr lang="en-US"/>
          </a:p>
        </p:txBody>
      </p:sp>
      <p:sp>
        <p:nvSpPr>
          <p:cNvPr id="8" name="Textplatzhalter 7"/>
          <p:cNvSpPr>
            <a:spLocks noGrp="1"/>
          </p:cNvSpPr>
          <p:nvPr>
            <p:ph type="body" sz="quarter" idx="17"/>
          </p:nvPr>
        </p:nvSpPr>
        <p:spPr bwMode="auto"/>
        <p:txBody>
          <a:bodyPr/>
          <a:lstStyle/>
          <a:p>
            <a:pPr lvl="1">
              <a:lnSpc>
                <a:spcPct val="100000"/>
              </a:lnSpc>
              <a:spcBef>
                <a:spcPts val="1000"/>
              </a:spcBef>
              <a:defRPr/>
            </a:pPr>
            <a:r>
              <a:rPr lang="de-DE" sz="2400" b="1"/>
              <a:t>Haut auf Haut: </a:t>
            </a:r>
            <a:r>
              <a:rPr lang="de-DE" sz="2400"/>
              <a:t>Kind wird nur mit Windel bekleidet auf nackten Oberkörper eines Elternteils gelegt und gut zugedeckt</a:t>
            </a:r>
            <a:endParaRPr/>
          </a:p>
          <a:p>
            <a:pPr lvl="1">
              <a:lnSpc>
                <a:spcPct val="100000"/>
              </a:lnSpc>
              <a:spcBef>
                <a:spcPts val="1000"/>
              </a:spcBef>
              <a:defRPr/>
            </a:pPr>
            <a:r>
              <a:rPr lang="de-DE" sz="2400" b="1"/>
              <a:t>Mund-Brust-Kontakt</a:t>
            </a:r>
            <a:r>
              <a:rPr lang="de-DE" sz="2400"/>
              <a:t> ermöglichen: Kind wird so gelagert, dass es Brustwarze mit Mund berühren kann</a:t>
            </a:r>
            <a:endParaRPr/>
          </a:p>
          <a:p>
            <a:pPr lvl="2">
              <a:lnSpc>
                <a:spcPct val="100000"/>
              </a:lnSpc>
              <a:spcBef>
                <a:spcPts val="1000"/>
              </a:spcBef>
              <a:defRPr/>
            </a:pPr>
            <a:r>
              <a:rPr lang="de-DE" sz="2400"/>
              <a:t>Ausschüttung von Oxytocin und Anregung des Milchspendereflexes</a:t>
            </a:r>
          </a:p>
          <a:p>
            <a:pPr lvl="2">
              <a:lnSpc>
                <a:spcPct val="100000"/>
              </a:lnSpc>
              <a:spcBef>
                <a:spcPts val="1000"/>
              </a:spcBef>
              <a:defRPr/>
            </a:pPr>
            <a:r>
              <a:rPr lang="de-DE" sz="2400"/>
              <a:t>Besiedelung des kindlichen Darmes mit Keimflora der Mutter</a:t>
            </a:r>
            <a:endParaRPr/>
          </a:p>
          <a:p>
            <a:pPr lvl="2">
              <a:lnSpc>
                <a:spcPct val="100000"/>
              </a:lnSpc>
              <a:spcBef>
                <a:spcPts val="1000"/>
              </a:spcBef>
              <a:defRPr/>
            </a:pPr>
            <a:r>
              <a:rPr lang="de-DE" sz="2400"/>
              <a:t>Stressreaktionen bei Mutter und Kind sinken</a:t>
            </a:r>
            <a:endParaRPr/>
          </a:p>
          <a:p>
            <a:pPr marL="0" indent="0">
              <a:buNone/>
              <a:defRPr/>
            </a:pPr>
            <a:endParaRPr lang="de-DE" b="1"/>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21</a:t>
            </a:fld>
            <a:endParaRPr lang="en-US"/>
          </a:p>
        </p:txBody>
      </p:sp>
      <p:sp>
        <p:nvSpPr>
          <p:cNvPr id="7" name="Textplatzhalter 6"/>
          <p:cNvSpPr>
            <a:spLocks noGrp="1"/>
          </p:cNvSpPr>
          <p:nvPr>
            <p:ph type="body" sz="quarter" idx="17"/>
          </p:nvPr>
        </p:nvSpPr>
        <p:spPr bwMode="auto"/>
        <p:txBody>
          <a:bodyPr/>
          <a:lstStyle/>
          <a:p>
            <a:pPr>
              <a:defRPr/>
            </a:pPr>
            <a:endParaRPr lang="de-DE" sz="2000"/>
          </a:p>
          <a:p>
            <a:pPr>
              <a:defRPr/>
            </a:pPr>
            <a:endParaRPr lang="de-DE" sz="2000"/>
          </a:p>
        </p:txBody>
      </p:sp>
      <p:sp>
        <p:nvSpPr>
          <p:cNvPr id="8" name="Textplatzhalter 7"/>
          <p:cNvSpPr>
            <a:spLocks noGrp="1"/>
          </p:cNvSpPr>
          <p:nvPr>
            <p:ph type="body" sz="quarter" idx="18"/>
          </p:nvPr>
        </p:nvSpPr>
        <p:spPr bwMode="auto"/>
        <p:txBody>
          <a:bodyPr/>
          <a:lstStyle/>
          <a:p>
            <a:pPr>
              <a:defRPr/>
            </a:pPr>
            <a:r>
              <a:rPr lang="de-DE"/>
              <a:t> </a:t>
            </a:r>
            <a:endParaRPr/>
          </a:p>
        </p:txBody>
      </p:sp>
      <p:sp>
        <p:nvSpPr>
          <p:cNvPr id="9" name="Textfeld 8"/>
          <p:cNvSpPr txBox="1"/>
          <p:nvPr/>
        </p:nvSpPr>
        <p:spPr bwMode="auto">
          <a:xfrm>
            <a:off x="4526896" y="2535612"/>
            <a:ext cx="6759388" cy="1941557"/>
          </a:xfrm>
          <a:prstGeom prst="rect">
            <a:avLst/>
          </a:prstGeom>
          <a:noFill/>
        </p:spPr>
        <p:txBody>
          <a:bodyPr wrap="square" rtlCol="0">
            <a:spAutoFit/>
          </a:bodyPr>
          <a:lstStyle/>
          <a:p>
            <a:pPr marL="800100" lvl="1" indent="-342900">
              <a:spcBef>
                <a:spcPts val="500"/>
              </a:spcBef>
              <a:spcAft>
                <a:spcPts val="2400"/>
              </a:spcAft>
              <a:buClr>
                <a:srgbClr val="F3C45E"/>
              </a:buClr>
              <a:buFont typeface="Arial"/>
              <a:buChar char="•"/>
              <a:defRPr/>
            </a:pPr>
            <a:r>
              <a:rPr lang="de-DE" sz="2400"/>
              <a:t>Hautkontakt hat eine große Bedeutung in der Pflege Frühgeborener. </a:t>
            </a:r>
            <a:endParaRPr/>
          </a:p>
          <a:p>
            <a:pPr marL="800100" lvl="1" indent="-342900">
              <a:spcBef>
                <a:spcPts val="500"/>
              </a:spcBef>
              <a:spcAft>
                <a:spcPts val="2400"/>
              </a:spcAft>
              <a:buClr>
                <a:srgbClr val="F3C45E"/>
              </a:buClr>
              <a:buFont typeface="Arial"/>
              <a:buChar char="•"/>
              <a:defRPr/>
            </a:pPr>
            <a:r>
              <a:rPr lang="de-DE" sz="2400"/>
              <a:t>Wie kann Hautkontakt nach der Geburt von Frühgeborenen etabliert werden?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Merke:</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22</a:t>
            </a:fld>
            <a:endParaRPr lang="en-US"/>
          </a:p>
        </p:txBody>
      </p:sp>
      <p:sp>
        <p:nvSpPr>
          <p:cNvPr id="7" name="Textplatzhalter 6"/>
          <p:cNvSpPr>
            <a:spLocks noGrp="1"/>
          </p:cNvSpPr>
          <p:nvPr>
            <p:ph type="body" sz="quarter" idx="17"/>
          </p:nvPr>
        </p:nvSpPr>
        <p:spPr bwMode="auto"/>
        <p:txBody>
          <a:bodyPr lIns="91440" tIns="45720" rIns="91440" bIns="45720" anchor="ctr"/>
          <a:lstStyle/>
          <a:p>
            <a:pPr marL="800100" lvl="1" indent="-342900" algn="l">
              <a:lnSpc>
                <a:spcPct val="100000"/>
              </a:lnSpc>
              <a:spcAft>
                <a:spcPts val="2400"/>
              </a:spcAft>
              <a:buFont typeface="Arial"/>
              <a:buChar char="•"/>
              <a:defRPr/>
            </a:pPr>
            <a:r>
              <a:rPr lang="de-DE" sz="2400" b="1"/>
              <a:t>Haut-zu-Haut-Kontakt im Kreißsaal</a:t>
            </a:r>
            <a:r>
              <a:rPr lang="de-DE" sz="2400"/>
              <a:t>  ermöglichen!</a:t>
            </a:r>
            <a:endParaRPr/>
          </a:p>
          <a:p>
            <a:pPr marL="800100" lvl="1" indent="-342900" algn="l">
              <a:lnSpc>
                <a:spcPct val="100000"/>
              </a:lnSpc>
              <a:buFont typeface="Arial"/>
              <a:buChar char="•"/>
              <a:defRPr/>
            </a:pPr>
            <a:r>
              <a:rPr lang="de-DE" sz="2400"/>
              <a:t>Alternativen:</a:t>
            </a:r>
            <a:endParaRPr/>
          </a:p>
          <a:p>
            <a:pPr marL="1257300" lvl="2" indent="-342900" algn="l">
              <a:lnSpc>
                <a:spcPct val="100000"/>
              </a:lnSpc>
              <a:spcBef>
                <a:spcPts val="1000"/>
              </a:spcBef>
              <a:buFont typeface="Symbol"/>
              <a:buChar char="-"/>
              <a:defRPr/>
            </a:pPr>
            <a:r>
              <a:rPr lang="de-DE" sz="2400"/>
              <a:t>Berührung des Kindes durch die Eltern mit der Hand</a:t>
            </a:r>
          </a:p>
          <a:p>
            <a:pPr marL="1257300" lvl="2" indent="-342900" algn="l">
              <a:lnSpc>
                <a:spcPct val="100000"/>
              </a:lnSpc>
              <a:spcAft>
                <a:spcPts val="2400"/>
              </a:spcAft>
              <a:buFont typeface="Symbol"/>
              <a:buChar char="-"/>
              <a:defRPr/>
            </a:pPr>
            <a:r>
              <a:rPr lang="de-DE" sz="2400"/>
              <a:t>Sichtkontakt und Ansprache der Eltern zum Kind</a:t>
            </a:r>
            <a:endParaRPr/>
          </a:p>
          <a:p>
            <a:pPr marL="800100" lvl="1" indent="-342900" algn="l">
              <a:lnSpc>
                <a:spcPct val="100000"/>
              </a:lnSpc>
              <a:spcAft>
                <a:spcPts val="2400"/>
              </a:spcAft>
              <a:buFont typeface="Arial"/>
              <a:buChar char="•"/>
              <a:defRPr/>
            </a:pPr>
            <a:r>
              <a:rPr lang="de-DE" sz="2400"/>
              <a:t>Jedes </a:t>
            </a:r>
            <a:r>
              <a:rPr lang="de-DE" sz="2400" b="1"/>
              <a:t>Kind profitiert von Hautkontakt in jeglicher Form!</a:t>
            </a:r>
            <a:endParaRPr lang="de-DE" sz="2400" b="1">
              <a:ea typeface="Source Sans Pro Light"/>
            </a:endParaRPr>
          </a:p>
          <a:p>
            <a:pPr marL="800100" lvl="1" indent="-342900" algn="l">
              <a:lnSpc>
                <a:spcPct val="100000"/>
              </a:lnSpc>
              <a:spcAft>
                <a:spcPts val="2400"/>
              </a:spcAft>
              <a:buFont typeface="Arial"/>
              <a:buChar char="•"/>
              <a:defRPr/>
            </a:pPr>
            <a:r>
              <a:rPr lang="de-DE" sz="2400"/>
              <a:t>Hautkontakt soll fortlaufend während des stationären Aufenthaltes stattfinden!</a:t>
            </a:r>
            <a:endParaRPr/>
          </a:p>
        </p:txBody>
      </p:sp>
      <p:sp>
        <p:nvSpPr>
          <p:cNvPr id="8" name="Textplatzhalter 7"/>
          <p:cNvSpPr>
            <a:spLocks noGrp="1"/>
          </p:cNvSpPr>
          <p:nvPr>
            <p:ph type="body" sz="quarter" idx="18"/>
          </p:nvPr>
        </p:nvSpPr>
        <p:spPr bwMode="auto"/>
        <p:txBody>
          <a:bodyPr/>
          <a:lstStyle/>
          <a:p>
            <a:pPr>
              <a:defRPr/>
            </a:pPr>
            <a:r>
              <a:rPr lang="de-DE"/>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Ungehinderter Zugang zum Kind/ 24 Stunden rooming-in</a:t>
            </a:r>
          </a:p>
        </p:txBody>
      </p:sp>
      <p:sp>
        <p:nvSpPr>
          <p:cNvPr id="3" name="Textplatzhalter 2"/>
          <p:cNvSpPr>
            <a:spLocks noGrp="1"/>
          </p:cNvSpPr>
          <p:nvPr>
            <p:ph type="body" sz="quarter" idx="19"/>
          </p:nvPr>
        </p:nvSpPr>
        <p:spPr bwMode="auto"/>
        <p:txBody>
          <a:bodyPr/>
          <a:lstStyle/>
          <a:p>
            <a:pPr>
              <a:defRPr/>
            </a:pPr>
            <a:r>
              <a:rPr lang="de-DE"/>
              <a:t>03</a:t>
            </a:r>
            <a:endParaRPr/>
          </a:p>
        </p:txBody>
      </p:sp>
      <p:pic>
        <p:nvPicPr>
          <p:cNvPr id="6" name="Bildplatzhalter 5"/>
          <p:cNvPicPr>
            <a:picLocks noGrp="1" noChangeAspect="1"/>
          </p:cNvPicPr>
          <p:nvPr>
            <p:ph type="pic" sz="quarter" idx="10"/>
          </p:nvPr>
        </p:nvPicPr>
        <p:blipFill>
          <a:blip r:embed="rId2"/>
          <a:srcRect l="617" t="38911" r="-617" b="19061"/>
          <a:stretch/>
        </p:blipFill>
        <p:spPr bwMode="auto">
          <a:xfrm>
            <a:off x="1200150" y="2681556"/>
            <a:ext cx="9791700" cy="41764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t="7987" b="7986"/>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Ungehinderter Zugang zum Kind/ 24 Stunden rooming-in</a:t>
            </a:r>
          </a:p>
        </p:txBody>
      </p:sp>
      <p:sp>
        <p:nvSpPr>
          <p:cNvPr id="4" name="Textplatzhalter 3"/>
          <p:cNvSpPr>
            <a:spLocks noGrp="1"/>
          </p:cNvSpPr>
          <p:nvPr>
            <p:ph type="body" sz="quarter" idx="11"/>
          </p:nvPr>
        </p:nvSpPr>
        <p:spPr bwMode="auto"/>
        <p:txBody>
          <a:bodyPr/>
          <a:lstStyle/>
          <a:p>
            <a:pPr>
              <a:defRPr/>
            </a:pPr>
            <a:r>
              <a:rPr lang="de-DE"/>
              <a:t>03</a:t>
            </a:r>
            <a:endParaRPr/>
          </a:p>
        </p:txBody>
      </p:sp>
      <p:sp>
        <p:nvSpPr>
          <p:cNvPr id="5" name="Textplatzhalter 4"/>
          <p:cNvSpPr>
            <a:spLocks noGrp="1"/>
          </p:cNvSpPr>
          <p:nvPr>
            <p:ph type="body" sz="quarter" idx="13"/>
          </p:nvPr>
        </p:nvSpPr>
        <p:spPr bwMode="auto"/>
        <p:txBody>
          <a:bodyPr/>
          <a:lstStyle/>
          <a:p>
            <a:pPr>
              <a:defRPr/>
            </a:pPr>
            <a:r>
              <a:rPr lang="de-DE"/>
              <a:t>Bedeutung</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24</a:t>
            </a:fld>
            <a:endParaRPr lang="en-US"/>
          </a:p>
        </p:txBody>
      </p:sp>
      <p:sp>
        <p:nvSpPr>
          <p:cNvPr id="8" name="Textplatzhalter 7"/>
          <p:cNvSpPr>
            <a:spLocks noGrp="1"/>
          </p:cNvSpPr>
          <p:nvPr>
            <p:ph type="body" sz="quarter" idx="17"/>
          </p:nvPr>
        </p:nvSpPr>
        <p:spPr bwMode="auto"/>
        <p:txBody>
          <a:bodyPr lIns="91440" tIns="45720" rIns="91440" bIns="45720" anchor="ctr"/>
          <a:lstStyle/>
          <a:p>
            <a:pPr lvl="1">
              <a:lnSpc>
                <a:spcPct val="100000"/>
              </a:lnSpc>
              <a:spcBef>
                <a:spcPts val="1000"/>
              </a:spcBef>
              <a:defRPr/>
            </a:pPr>
            <a:r>
              <a:rPr lang="de-DE" sz="2400"/>
              <a:t>ungehinderter Zugang der Eltern zum Kind 24/7</a:t>
            </a:r>
            <a:endParaRPr/>
          </a:p>
          <a:p>
            <a:pPr lvl="1">
              <a:lnSpc>
                <a:spcPct val="100000"/>
              </a:lnSpc>
              <a:spcBef>
                <a:spcPts val="1000"/>
              </a:spcBef>
              <a:defRPr/>
            </a:pPr>
            <a:r>
              <a:rPr lang="de-DE" sz="2400" b="1"/>
              <a:t>enge Einbindung der Eltern  in die Pflege</a:t>
            </a:r>
            <a:r>
              <a:rPr lang="de-DE" sz="2400"/>
              <a:t> des Kindes</a:t>
            </a:r>
            <a:endParaRPr lang="de-DE" sz="2400">
              <a:ea typeface="Source Sans Pro Light"/>
            </a:endParaRPr>
          </a:p>
          <a:p>
            <a:pPr lvl="1">
              <a:lnSpc>
                <a:spcPct val="100000"/>
              </a:lnSpc>
              <a:spcBef>
                <a:spcPts val="1000"/>
              </a:spcBef>
              <a:defRPr/>
            </a:pPr>
            <a:r>
              <a:rPr lang="de-DE" sz="2400" b="1"/>
              <a:t>fördert Bindung</a:t>
            </a:r>
            <a:r>
              <a:rPr lang="de-DE" sz="2400"/>
              <a:t> zum Kind und beugt psychischen Problemen der Eltern vor</a:t>
            </a:r>
            <a:endParaRPr lang="de-DE" sz="2400">
              <a:ea typeface="Source Sans Pro Light"/>
            </a:endParaRPr>
          </a:p>
          <a:p>
            <a:pPr lvl="1">
              <a:lnSpc>
                <a:spcPct val="100000"/>
              </a:lnSpc>
              <a:spcBef>
                <a:spcPts val="1000"/>
              </a:spcBef>
              <a:defRPr/>
            </a:pPr>
            <a:r>
              <a:rPr lang="de-DE" sz="2400" b="1"/>
              <a:t>wirkt positiv auf</a:t>
            </a:r>
            <a:r>
              <a:rPr lang="de-DE" sz="2400"/>
              <a:t> den Still- und </a:t>
            </a:r>
            <a:r>
              <a:rPr lang="de-DE" sz="2400" b="1"/>
              <a:t>Laktationserfolg</a:t>
            </a:r>
            <a:endParaRPr lang="de-DE" sz="2400" b="1">
              <a:ea typeface="Source Sans Pro Light"/>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5"/>
          <a:srcRect t="7987" b="7986"/>
          <a:stretch/>
        </p:blipFill>
        <p:spPr bwMode="auto">
          <a:xfrm>
            <a:off x="230163" y="3500082"/>
            <a:ext cx="3889376" cy="2449868"/>
          </a:xfrm>
          <a:prstGeom prst="rect">
            <a:avLst/>
          </a:prstGeom>
        </p:spPr>
      </p:pic>
      <p:sp>
        <p:nvSpPr>
          <p:cNvPr id="3" name="Textplatzhalter 2"/>
          <p:cNvSpPr>
            <a:spLocks noGrp="1"/>
          </p:cNvSpPr>
          <p:nvPr>
            <p:ph type="body" sz="quarter" idx="12"/>
          </p:nvPr>
        </p:nvSpPr>
        <p:spPr bwMode="auto"/>
        <p:txBody>
          <a:bodyPr/>
          <a:lstStyle/>
          <a:p>
            <a:pPr>
              <a:defRPr/>
            </a:pPr>
            <a:r>
              <a:rPr lang="de-DE"/>
              <a:t>Ungehinderter Zugang zum Kind/ 24 Stunden rooming-in</a:t>
            </a:r>
          </a:p>
        </p:txBody>
      </p:sp>
      <p:sp>
        <p:nvSpPr>
          <p:cNvPr id="4" name="Textplatzhalter 3"/>
          <p:cNvSpPr>
            <a:spLocks noGrp="1"/>
          </p:cNvSpPr>
          <p:nvPr>
            <p:ph type="body" sz="quarter" idx="11"/>
          </p:nvPr>
        </p:nvSpPr>
        <p:spPr bwMode="auto"/>
        <p:txBody>
          <a:bodyPr/>
          <a:lstStyle/>
          <a:p>
            <a:pPr>
              <a:defRPr/>
            </a:pPr>
            <a:r>
              <a:rPr lang="de-DE"/>
              <a:t>03</a:t>
            </a:r>
            <a:endParaRPr/>
          </a:p>
        </p:txBody>
      </p:sp>
      <p:sp>
        <p:nvSpPr>
          <p:cNvPr id="5" name="Textplatzhalter 4"/>
          <p:cNvSpPr>
            <a:spLocks noGrp="1"/>
          </p:cNvSpPr>
          <p:nvPr>
            <p:ph type="body" sz="quarter" idx="13"/>
          </p:nvPr>
        </p:nvSpPr>
        <p:spPr bwMode="auto"/>
        <p:txBody>
          <a:bodyPr/>
          <a:lstStyle/>
          <a:p>
            <a:pPr>
              <a:defRPr/>
            </a:pPr>
            <a:r>
              <a:rPr lang="de-DE"/>
              <a:t>Auswirkungen</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25</a:t>
            </a:fld>
            <a:endParaRPr lang="en-US"/>
          </a:p>
        </p:txBody>
      </p:sp>
      <p:sp>
        <p:nvSpPr>
          <p:cNvPr id="8" name="Textplatzhalter 7"/>
          <p:cNvSpPr>
            <a:spLocks noGrp="1"/>
          </p:cNvSpPr>
          <p:nvPr>
            <p:ph type="body" sz="quarter" idx="17"/>
          </p:nvPr>
        </p:nvSpPr>
        <p:spPr bwMode="auto"/>
        <p:txBody>
          <a:bodyPr/>
          <a:lstStyle/>
          <a:p>
            <a:pPr lvl="1">
              <a:lnSpc>
                <a:spcPct val="100000"/>
              </a:lnSpc>
              <a:spcBef>
                <a:spcPts val="1000"/>
              </a:spcBef>
              <a:defRPr/>
            </a:pPr>
            <a:r>
              <a:rPr lang="de-DE" sz="2400"/>
              <a:t>verbesserte Handlungsfähigkeit der Eltern</a:t>
            </a:r>
            <a:endParaRPr/>
          </a:p>
          <a:p>
            <a:pPr lvl="1">
              <a:lnSpc>
                <a:spcPct val="100000"/>
              </a:lnSpc>
              <a:spcBef>
                <a:spcPts val="1000"/>
              </a:spcBef>
              <a:defRPr/>
            </a:pPr>
            <a:r>
              <a:rPr lang="de-DE" sz="2400"/>
              <a:t>Gesteigerte kindliche Gewichtszunahme</a:t>
            </a:r>
            <a:endParaRPr/>
          </a:p>
          <a:p>
            <a:pPr lvl="1">
              <a:lnSpc>
                <a:spcPct val="100000"/>
              </a:lnSpc>
              <a:spcBef>
                <a:spcPts val="1000"/>
              </a:spcBef>
              <a:defRPr/>
            </a:pPr>
            <a:r>
              <a:rPr lang="de-DE" sz="2400"/>
              <a:t>Verbesserte Entwicklung der Kinder</a:t>
            </a:r>
            <a:endParaRPr/>
          </a:p>
          <a:p>
            <a:pPr lvl="1">
              <a:lnSpc>
                <a:spcPct val="100000"/>
              </a:lnSpc>
              <a:spcBef>
                <a:spcPts val="1000"/>
              </a:spcBef>
              <a:defRPr/>
            </a:pPr>
            <a:r>
              <a:rPr lang="de-DE" sz="2400"/>
              <a:t>Verkürzter Krankenhausaufenthalt</a:t>
            </a:r>
            <a:endParaRP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4680000" y="90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Ungehinderter Zugang zum Kind/ 24 Stunden rooming-in</a:t>
            </a:r>
          </a:p>
        </p:txBody>
      </p:sp>
      <p:sp>
        <p:nvSpPr>
          <p:cNvPr id="3" name="Textplatzhalter 2"/>
          <p:cNvSpPr>
            <a:spLocks noGrp="1"/>
          </p:cNvSpPr>
          <p:nvPr>
            <p:ph type="body" sz="quarter" idx="11"/>
          </p:nvPr>
        </p:nvSpPr>
        <p:spPr bwMode="auto"/>
        <p:txBody>
          <a:bodyPr/>
          <a:lstStyle/>
          <a:p>
            <a:pPr>
              <a:defRPr/>
            </a:pPr>
            <a:r>
              <a:rPr lang="de-DE"/>
              <a:t>03</a:t>
            </a:r>
            <a:endParaRPr/>
          </a:p>
        </p:txBody>
      </p:sp>
      <p:sp>
        <p:nvSpPr>
          <p:cNvPr id="4" name="Textplatzhalter 3"/>
          <p:cNvSpPr>
            <a:spLocks noGrp="1"/>
          </p:cNvSpPr>
          <p:nvPr>
            <p:ph type="body" sz="quarter" idx="13"/>
          </p:nvPr>
        </p:nvSpPr>
        <p:spPr bwMode="auto"/>
        <p:txBody>
          <a:bodyPr/>
          <a:lstStyle/>
          <a:p>
            <a:pPr>
              <a:defRPr/>
            </a:pPr>
            <a:r>
              <a:rPr lang="de-DE"/>
              <a:t> </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26</a:t>
            </a:fld>
            <a:endParaRPr lang="en-US"/>
          </a:p>
        </p:txBody>
      </p:sp>
      <p:sp>
        <p:nvSpPr>
          <p:cNvPr id="7" name="Textplatzhalter 6"/>
          <p:cNvSpPr>
            <a:spLocks noGrp="1"/>
          </p:cNvSpPr>
          <p:nvPr>
            <p:ph type="body" sz="quarter" idx="17"/>
          </p:nvPr>
        </p:nvSpPr>
        <p:spPr bwMode="auto"/>
        <p:txBody>
          <a:bodyPr/>
          <a:lstStyle/>
          <a:p>
            <a:pPr marL="457200" lvl="1" indent="0" algn="ctr">
              <a:buNone/>
              <a:defRPr/>
            </a:pPr>
            <a:r>
              <a:rPr lang="de-DE" sz="2400" b="1">
                <a:solidFill>
                  <a:srgbClr val="2B5A70"/>
                </a:solidFill>
              </a:rPr>
              <a:t>Das frühe und dauerhafte Zusammenbringen von Kind und Eltern wirkt sich positiv auf die weitere Entwicklung des Kindes und einer gesunden Eltern-Kind-Beziehung aus.</a:t>
            </a:r>
            <a:endParaRPr/>
          </a:p>
          <a:p>
            <a:pPr lvl="1" algn="ctr">
              <a:defRPr/>
            </a:pPr>
            <a:endParaRPr lang="de-DE" sz="2400" b="1">
              <a:solidFill>
                <a:srgbClr val="2B5A70"/>
              </a:solidFill>
            </a:endParaRPr>
          </a:p>
          <a:p>
            <a:pPr marL="457200" lvl="1" indent="0" algn="ctr">
              <a:buNone/>
              <a:defRPr/>
            </a:pPr>
            <a:r>
              <a:rPr lang="de-DE" sz="2400">
                <a:solidFill>
                  <a:srgbClr val="2B5A70"/>
                </a:solidFill>
              </a:rPr>
              <a:t>Das ist auch der Grundstein für ein erfolgreiches Stillen</a:t>
            </a:r>
            <a:endParaRPr/>
          </a:p>
          <a:p>
            <a:pPr marL="0" indent="0">
              <a:buNone/>
              <a:defRPr/>
            </a:pPr>
            <a:endParaRPr lang="de-DE"/>
          </a:p>
        </p:txBody>
      </p:sp>
      <p:sp>
        <p:nvSpPr>
          <p:cNvPr id="8" name="Rechteck: abgerundete Ecken 7"/>
          <p:cNvSpPr/>
          <p:nvPr/>
        </p:nvSpPr>
        <p:spPr bwMode="auto">
          <a:xfrm>
            <a:off x="4695290" y="1715784"/>
            <a:ext cx="7274103" cy="2804845"/>
          </a:xfrm>
          <a:prstGeom prst="roundRect">
            <a:avLst>
              <a:gd name="adj" fmla="val 16667"/>
            </a:avLst>
          </a:prstGeom>
          <a:noFill/>
          <a:ln w="57150">
            <a:solidFill>
              <a:srgbClr val="F3C45E"/>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Bildplatzhalter 9"/>
          <p:cNvPicPr>
            <a:picLocks noGrp="1" noChangeAspect="1"/>
          </p:cNvPicPr>
          <p:nvPr>
            <p:ph type="pic" sz="quarter" idx="14"/>
          </p:nvPr>
        </p:nvPicPr>
        <p:blipFill>
          <a:blip r:embed="rId2"/>
          <a:srcRect t="7993" b="7992"/>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Ungehinderter Zugang zum Kind/ 24 Stunden rooming-in</a:t>
            </a:r>
          </a:p>
        </p:txBody>
      </p:sp>
      <p:sp>
        <p:nvSpPr>
          <p:cNvPr id="4" name="Textplatzhalter 3"/>
          <p:cNvSpPr>
            <a:spLocks noGrp="1"/>
          </p:cNvSpPr>
          <p:nvPr>
            <p:ph type="body" sz="quarter" idx="11"/>
          </p:nvPr>
        </p:nvSpPr>
        <p:spPr bwMode="auto"/>
        <p:txBody>
          <a:bodyPr/>
          <a:lstStyle/>
          <a:p>
            <a:pPr>
              <a:defRPr/>
            </a:pPr>
            <a:r>
              <a:rPr lang="de-DE"/>
              <a:t>03</a:t>
            </a:r>
            <a:endParaRPr/>
          </a:p>
        </p:txBody>
      </p:sp>
      <p:sp>
        <p:nvSpPr>
          <p:cNvPr id="5" name="Textplatzhalter 4"/>
          <p:cNvSpPr>
            <a:spLocks noGrp="1"/>
          </p:cNvSpPr>
          <p:nvPr>
            <p:ph type="body" sz="quarter" idx="13"/>
          </p:nvPr>
        </p:nvSpPr>
        <p:spPr bwMode="auto"/>
        <p:txBody>
          <a:bodyPr/>
          <a:lstStyle/>
          <a:p>
            <a:pPr>
              <a:defRPr/>
            </a:pPr>
            <a:r>
              <a:rPr lang="de-DE"/>
              <a:t> </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27</a:t>
            </a:fld>
            <a:endParaRPr lang="en-US"/>
          </a:p>
        </p:txBody>
      </p:sp>
      <p:sp>
        <p:nvSpPr>
          <p:cNvPr id="8" name="Textplatzhalter 7"/>
          <p:cNvSpPr>
            <a:spLocks noGrp="1"/>
          </p:cNvSpPr>
          <p:nvPr>
            <p:ph type="body" sz="quarter" idx="17"/>
          </p:nvPr>
        </p:nvSpPr>
        <p:spPr bwMode="auto"/>
        <p:txBody>
          <a:bodyPr/>
          <a:lstStyle/>
          <a:p>
            <a:pPr marL="457200" lvl="1" indent="0">
              <a:lnSpc>
                <a:spcPct val="100000"/>
              </a:lnSpc>
              <a:spcBef>
                <a:spcPts val="1000"/>
              </a:spcBef>
              <a:buNone/>
              <a:defRPr/>
            </a:pPr>
            <a:r>
              <a:rPr lang="de-DE" sz="2400" b="1"/>
              <a:t>Möglichkeiten, die Anwesenheit der Eltern auf der NICU zu fördern </a:t>
            </a:r>
            <a:endParaRPr/>
          </a:p>
          <a:p>
            <a:pPr marL="457200" lvl="1" indent="0">
              <a:lnSpc>
                <a:spcPct val="100000"/>
              </a:lnSpc>
              <a:spcBef>
                <a:spcPts val="0"/>
              </a:spcBef>
              <a:buNone/>
              <a:defRPr/>
            </a:pPr>
            <a:r>
              <a:rPr lang="de-DE" sz="2400"/>
              <a:t>(wenn Rooming-in nicht angeboten werden kann)</a:t>
            </a:r>
            <a:r>
              <a:rPr lang="de-DE" sz="2400" b="1"/>
              <a:t>:</a:t>
            </a:r>
            <a:endParaRPr lang="de-DE" sz="2400"/>
          </a:p>
          <a:p>
            <a:pPr lvl="1">
              <a:lnSpc>
                <a:spcPct val="100000"/>
              </a:lnSpc>
              <a:spcBef>
                <a:spcPts val="1000"/>
              </a:spcBef>
              <a:defRPr/>
            </a:pPr>
            <a:r>
              <a:rPr lang="de-DE" sz="2400"/>
              <a:t>Eltern haben Tag und Nacht ungehindert Zugang zu ihrem Kind</a:t>
            </a:r>
            <a:endParaRPr/>
          </a:p>
          <a:p>
            <a:pPr lvl="1">
              <a:lnSpc>
                <a:spcPct val="100000"/>
              </a:lnSpc>
              <a:spcBef>
                <a:spcPts val="1000"/>
              </a:spcBef>
              <a:defRPr/>
            </a:pPr>
            <a:r>
              <a:rPr lang="de-DE" sz="2400"/>
              <a:t>Eltern wird bequeme Sitz- oder Liegemöglichkeit sowie elektrische Milchpumpe in der Nähe ihres Kindes bereitgestellt.</a:t>
            </a:r>
            <a:endParaRPr/>
          </a:p>
          <a:p>
            <a:pPr lvl="1">
              <a:lnSpc>
                <a:spcPct val="100000"/>
              </a:lnSpc>
              <a:spcBef>
                <a:spcPts val="1000"/>
              </a:spcBef>
              <a:defRPr/>
            </a:pPr>
            <a:r>
              <a:rPr lang="de-DE" sz="2400"/>
              <a:t>Übernachtungsmöglichkeiten, möglichst mit kurzen Laufwegen</a:t>
            </a:r>
            <a:endParaRPr/>
          </a:p>
          <a:p>
            <a:pPr lvl="1">
              <a:lnSpc>
                <a:spcPct val="100000"/>
              </a:lnSpc>
              <a:spcBef>
                <a:spcPts val="1000"/>
              </a:spcBef>
              <a:defRPr/>
            </a:pPr>
            <a:r>
              <a:rPr lang="de-DE" sz="2400"/>
              <a:t>Aufenthaltsraum mit Liege- und Verpflegungs-möglichkeiten</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Bedeutung des Stillens/ der Milchgewinnung im Kreißsaal</a:t>
            </a:r>
            <a:endParaRPr/>
          </a:p>
        </p:txBody>
      </p:sp>
      <p:sp>
        <p:nvSpPr>
          <p:cNvPr id="3" name="Textplatzhalter 2"/>
          <p:cNvSpPr>
            <a:spLocks noGrp="1"/>
          </p:cNvSpPr>
          <p:nvPr>
            <p:ph type="body" sz="quarter" idx="19"/>
          </p:nvPr>
        </p:nvSpPr>
        <p:spPr bwMode="auto"/>
        <p:txBody>
          <a:bodyPr/>
          <a:lstStyle/>
          <a:p>
            <a:pPr>
              <a:defRPr/>
            </a:pPr>
            <a:r>
              <a:rPr lang="de-DE"/>
              <a:t>04</a:t>
            </a:r>
            <a:endParaRPr/>
          </a:p>
        </p:txBody>
      </p:sp>
      <p:pic>
        <p:nvPicPr>
          <p:cNvPr id="6" name="Bildplatzhalter 5"/>
          <p:cNvPicPr>
            <a:picLocks noGrp="1" noChangeAspect="1"/>
          </p:cNvPicPr>
          <p:nvPr>
            <p:ph type="pic" sz="quarter" idx="10"/>
          </p:nvPr>
        </p:nvPicPr>
        <p:blipFill>
          <a:blip r:embed="rId2"/>
          <a:srcRect t="25188" b="17909"/>
          <a:stretch/>
        </p:blipFill>
        <p:spPr bwMode="auto">
          <a:xfrm>
            <a:off x="1200150" y="2681556"/>
            <a:ext cx="9791700" cy="41764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Stillens/ der Milchgewinnung im Kreißsaal</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Anlegen innerhalb der ersten Stunde</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29</a:t>
            </a:fld>
            <a:endParaRPr lang="en-US"/>
          </a:p>
        </p:txBody>
      </p:sp>
      <p:sp>
        <p:nvSpPr>
          <p:cNvPr id="7" name="Textplatzhalter 6"/>
          <p:cNvSpPr>
            <a:spLocks noGrp="1"/>
          </p:cNvSpPr>
          <p:nvPr>
            <p:ph type="body" sz="quarter" idx="17"/>
          </p:nvPr>
        </p:nvSpPr>
        <p:spPr bwMode="auto"/>
        <p:txBody>
          <a:bodyPr lIns="91440" tIns="45720" rIns="91440" bIns="45720" anchor="ctr"/>
          <a:lstStyle/>
          <a:p>
            <a:pPr lvl="1">
              <a:lnSpc>
                <a:spcPct val="100000"/>
              </a:lnSpc>
              <a:spcBef>
                <a:spcPts val="1000"/>
              </a:spcBef>
              <a:defRPr/>
            </a:pPr>
            <a:r>
              <a:rPr lang="de-DE" sz="2400"/>
              <a:t>Bei Neugeborenen ist </a:t>
            </a:r>
            <a:r>
              <a:rPr lang="de-DE" sz="2400" b="1"/>
              <a:t>das angeborene Bedürfnis zu Saugen innerhalb der ersten Stunde postpartal am stärksten </a:t>
            </a:r>
            <a:r>
              <a:rPr lang="de-DE" sz="1600"/>
              <a:t>(Alberts und Ronca 2012; Righard und Alade 1990; Widström et al. 1987)</a:t>
            </a:r>
            <a:endParaRPr lang="de-DE" sz="1600">
              <a:ea typeface="Source Sans Pro Light"/>
            </a:endParaRPr>
          </a:p>
          <a:p>
            <a:pPr lvl="1">
              <a:lnSpc>
                <a:spcPct val="100000"/>
              </a:lnSpc>
              <a:spcBef>
                <a:spcPts val="1000"/>
              </a:spcBef>
              <a:defRPr/>
            </a:pPr>
            <a:r>
              <a:rPr lang="de-DE" sz="2400"/>
              <a:t>Stillen in der ersten Lebensstunde </a:t>
            </a:r>
            <a:r>
              <a:rPr lang="de-DE" sz="2400" b="1"/>
              <a:t>erhöht ausschließliches Stillen um</a:t>
            </a:r>
            <a:r>
              <a:rPr lang="de-DE" sz="2400"/>
              <a:t> </a:t>
            </a:r>
            <a:r>
              <a:rPr lang="de-DE" sz="2400" b="1"/>
              <a:t>200% </a:t>
            </a:r>
            <a:r>
              <a:rPr lang="de-DE" sz="2400"/>
              <a:t>in der sechsten bis achten Lebenswoche </a:t>
            </a:r>
            <a:r>
              <a:rPr lang="de-DE" sz="1600"/>
              <a:t>(Raghavan et al. 2014)</a:t>
            </a:r>
            <a:endParaRPr/>
          </a:p>
          <a:p>
            <a:pPr lvl="1">
              <a:lnSpc>
                <a:spcPct val="100000"/>
              </a:lnSpc>
              <a:spcBef>
                <a:spcPts val="1000"/>
              </a:spcBef>
              <a:defRPr/>
            </a:pPr>
            <a:r>
              <a:rPr lang="de-DE" sz="2400"/>
              <a:t>Neugeborene, die innerhalb der ersten 2 Stunden postnatal gestillt wurden, nahmen am 4. Tag postnatal </a:t>
            </a:r>
            <a:r>
              <a:rPr lang="de-DE" sz="2400" b="1"/>
              <a:t>55% </a:t>
            </a:r>
            <a:r>
              <a:rPr lang="de-DE" sz="2400"/>
              <a:t>mehr Milch auf </a:t>
            </a:r>
            <a:r>
              <a:rPr lang="de-DE" sz="1600"/>
              <a:t>(Bystrova et al. 2009)</a:t>
            </a:r>
            <a:endParaRPr/>
          </a:p>
          <a:p>
            <a:pPr lvl="1">
              <a:lnSpc>
                <a:spcPct val="100000"/>
              </a:lnSpc>
              <a:spcBef>
                <a:spcPts val="1000"/>
              </a:spcBef>
              <a:defRPr/>
            </a:pPr>
            <a:endParaRPr lang="de-DE" sz="1600"/>
          </a:p>
          <a:p>
            <a:pPr lvl="1">
              <a:lnSpc>
                <a:spcPct val="100000"/>
              </a:lnSpc>
              <a:spcBef>
                <a:spcPts val="1000"/>
              </a:spcBef>
              <a:buFont typeface="Wingdings"/>
              <a:buChar char="à"/>
              <a:defRPr/>
            </a:pPr>
            <a:r>
              <a:rPr lang="de-DE" sz="2400">
                <a:solidFill>
                  <a:srgbClr val="2B5A70"/>
                </a:solidFill>
              </a:rPr>
              <a:t>Durchführung abhängig von Gesundheitszustand des </a:t>
            </a:r>
            <a:endParaRPr/>
          </a:p>
          <a:p>
            <a:pPr marL="457200" lvl="1" indent="0">
              <a:lnSpc>
                <a:spcPct val="100000"/>
              </a:lnSpc>
              <a:spcBef>
                <a:spcPts val="0"/>
              </a:spcBef>
              <a:buNone/>
              <a:defRPr/>
            </a:pPr>
            <a:r>
              <a:rPr lang="de-DE" sz="2400">
                <a:solidFill>
                  <a:srgbClr val="2B5A70"/>
                </a:solidFill>
              </a:rPr>
              <a:t>     Kindes und der Mutter, personeller Ausstattung und </a:t>
            </a:r>
            <a:endParaRPr/>
          </a:p>
          <a:p>
            <a:pPr marL="457200" lvl="1" indent="0">
              <a:lnSpc>
                <a:spcPct val="100000"/>
              </a:lnSpc>
              <a:spcBef>
                <a:spcPts val="0"/>
              </a:spcBef>
              <a:buNone/>
              <a:defRPr/>
            </a:pPr>
            <a:r>
              <a:rPr lang="de-DE" sz="2400">
                <a:solidFill>
                  <a:srgbClr val="2B5A70"/>
                </a:solidFill>
              </a:rPr>
              <a:t>     zeitlichen Ressourcen</a:t>
            </a:r>
            <a:endParaRPr lang="de-DE"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oliennummernplatzhalter 2"/>
          <p:cNvSpPr>
            <a:spLocks noGrp="1"/>
          </p:cNvSpPr>
          <p:nvPr>
            <p:ph type="sldNum" idx="16"/>
          </p:nvPr>
        </p:nvSpPr>
        <p:spPr bwMode="auto"/>
        <p:txBody>
          <a:bodyPr/>
          <a:lstStyle/>
          <a:p>
            <a:pPr>
              <a:defRPr/>
            </a:pPr>
            <a:fld id="{00000000-1234-1234-1234-123412341234}" type="slidenum">
              <a:rPr lang="en-US"/>
              <a:t>3</a:t>
            </a:fld>
            <a:endParaRPr lang="en-US"/>
          </a:p>
        </p:txBody>
      </p:sp>
      <p:sp>
        <p:nvSpPr>
          <p:cNvPr id="4" name="Textplatzhalter 3"/>
          <p:cNvSpPr>
            <a:spLocks noGrp="1"/>
          </p:cNvSpPr>
          <p:nvPr>
            <p:ph type="body" sz="quarter" idx="17"/>
          </p:nvPr>
        </p:nvSpPr>
        <p:spPr bwMode="auto"/>
        <p:txBody>
          <a:bodyPr/>
          <a:lstStyle/>
          <a:p>
            <a:pPr lvl="1">
              <a:defRPr/>
            </a:pPr>
            <a:r>
              <a:rPr lang="de-DE" sz="4400">
                <a:solidFill>
                  <a:schemeClr val="accent1">
                    <a:lumMod val="50000"/>
                  </a:schemeClr>
                </a:solidFill>
              </a:rPr>
              <a:t>Mit ihrer Teilnahme erlangen Sie neues Wissen, womit Sie aktiv die Gesundheit Frühgeborener unterstützen!</a:t>
            </a:r>
            <a:endParaRPr/>
          </a:p>
        </p:txBody>
      </p:sp>
      <p:sp>
        <p:nvSpPr>
          <p:cNvPr id="5" name="Textplatzhalter 4"/>
          <p:cNvSpPr>
            <a:spLocks noGrp="1"/>
          </p:cNvSpPr>
          <p:nvPr>
            <p:ph type="body" sz="quarter" idx="18"/>
          </p:nvPr>
        </p:nvSpPr>
        <p:spPr bwMode="auto"/>
        <p:txBody>
          <a:bodyPr/>
          <a:lstStyle/>
          <a:p>
            <a:pPr>
              <a:defRPr/>
            </a:pPr>
            <a:r>
              <a:rPr lang="de-DE"/>
              <a:t> </a:t>
            </a:r>
            <a:endParaRPr/>
          </a:p>
        </p:txBody>
      </p:sp>
      <p:sp>
        <p:nvSpPr>
          <p:cNvPr id="2" name="Fußzeilenplatzhalter 1"/>
          <p:cNvSpPr>
            <a:spLocks noGrp="1"/>
          </p:cNvSpPr>
          <p:nvPr>
            <p:ph type="ftr" idx="15"/>
          </p:nvPr>
        </p:nvSpPr>
        <p:spPr bwMode="auto"/>
        <p:txBody>
          <a:bodyPr/>
          <a:lstStyle/>
          <a:p>
            <a:pPr>
              <a:lnSpc>
                <a:spcPct val="135000"/>
              </a:lnSpc>
              <a:buSzTx/>
              <a:defRPr/>
            </a:pPr>
            <a:r>
              <a:rPr lang="en-US"/>
              <a:t>MODUL 2</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descr="Ein Bild, das Unterhose enthält.&#10;&#10;Automatisch generierte Beschreibung"/>
          <p:cNvPicPr>
            <a:picLocks noGrp="1" noChangeAspect="1"/>
          </p:cNvPicPr>
          <p:nvPr>
            <p:ph type="pic" sz="quarter" idx="14"/>
          </p:nvPr>
        </p:nvPicPr>
        <p:blipFill>
          <a:blip r:embed="rId5"/>
          <a:srcRect t="7995" b="7995"/>
          <a:stretch/>
        </p:blipFill>
        <p:spPr bwMode="auto">
          <a:prstGeom prst="rect">
            <a:avLst/>
          </a:prstGeom>
        </p:spPr>
      </p:pic>
      <p:sp>
        <p:nvSpPr>
          <p:cNvPr id="2" name="Textplatzhalter 1"/>
          <p:cNvSpPr>
            <a:spLocks noGrp="1"/>
          </p:cNvSpPr>
          <p:nvPr>
            <p:ph type="body" sz="quarter" idx="12"/>
          </p:nvPr>
        </p:nvSpPr>
        <p:spPr bwMode="auto"/>
        <p:txBody>
          <a:bodyPr/>
          <a:lstStyle/>
          <a:p>
            <a:pPr>
              <a:defRPr/>
            </a:pPr>
            <a:r>
              <a:rPr lang="de-DE"/>
              <a:t>Bedeutung des Stillens/ der Milchgewinnung im Kreißsaal</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Anlegen im Kreißsaal</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30</a:t>
            </a:fld>
            <a:endParaRPr lang="en-US"/>
          </a:p>
        </p:txBody>
      </p:sp>
      <p:sp>
        <p:nvSpPr>
          <p:cNvPr id="7" name="Textplatzhalter 6"/>
          <p:cNvSpPr>
            <a:spLocks noGrp="1"/>
          </p:cNvSpPr>
          <p:nvPr>
            <p:ph type="body" sz="quarter" idx="17"/>
          </p:nvPr>
        </p:nvSpPr>
        <p:spPr bwMode="auto"/>
        <p:txBody>
          <a:bodyPr lIns="91440" tIns="45720" rIns="91440" bIns="45720" anchor="ctr"/>
          <a:lstStyle/>
          <a:p>
            <a:pPr marL="457200" lvl="1" indent="0">
              <a:lnSpc>
                <a:spcPct val="100000"/>
              </a:lnSpc>
              <a:spcBef>
                <a:spcPts val="1000"/>
              </a:spcBef>
              <a:buNone/>
              <a:defRPr/>
            </a:pPr>
            <a:r>
              <a:rPr lang="de-DE" sz="2400" b="1"/>
              <a:t>Mögliche Anpassungen zum Anlegen und Hilfestellungen:</a:t>
            </a:r>
            <a:endParaRPr lang="de-DE" sz="2400">
              <a:ea typeface="Source Sans Pro Light"/>
            </a:endParaRPr>
          </a:p>
          <a:p>
            <a:pPr lvl="1">
              <a:lnSpc>
                <a:spcPct val="100000"/>
              </a:lnSpc>
              <a:spcBef>
                <a:spcPts val="1000"/>
              </a:spcBef>
              <a:defRPr/>
            </a:pPr>
            <a:r>
              <a:rPr lang="de-DE" sz="2400"/>
              <a:t>Mutter in halbaufrechter Position</a:t>
            </a:r>
            <a:endParaRPr/>
          </a:p>
          <a:p>
            <a:pPr lvl="1">
              <a:lnSpc>
                <a:spcPct val="100000"/>
              </a:lnSpc>
              <a:spcBef>
                <a:spcPts val="1000"/>
              </a:spcBef>
              <a:defRPr/>
            </a:pPr>
            <a:r>
              <a:rPr lang="de-DE" sz="2400"/>
              <a:t>Kind auf die Brust der Mutter legen</a:t>
            </a:r>
            <a:endParaRPr/>
          </a:p>
          <a:p>
            <a:pPr lvl="1">
              <a:lnSpc>
                <a:spcPct val="100000"/>
              </a:lnSpc>
              <a:spcBef>
                <a:spcPts val="1000"/>
              </a:spcBef>
              <a:defRPr/>
            </a:pPr>
            <a:r>
              <a:rPr lang="de-DE" sz="2400"/>
              <a:t>Ununterbrochener Hautkontakt</a:t>
            </a:r>
            <a:endParaRPr/>
          </a:p>
          <a:p>
            <a:pPr marL="457200" lvl="1" indent="0">
              <a:lnSpc>
                <a:spcPct val="100000"/>
              </a:lnSpc>
              <a:spcBef>
                <a:spcPts val="1000"/>
              </a:spcBef>
              <a:buNone/>
              <a:defRPr/>
            </a:pPr>
            <a:endParaRPr lang="de-DE" sz="2400"/>
          </a:p>
          <a:p>
            <a:pPr marL="457200" lvl="1" indent="0">
              <a:lnSpc>
                <a:spcPct val="100000"/>
              </a:lnSpc>
              <a:spcBef>
                <a:spcPts val="1000"/>
              </a:spcBef>
              <a:buNone/>
              <a:defRPr/>
            </a:pPr>
            <a:r>
              <a:rPr lang="de-DE" sz="2400" b="1"/>
              <a:t>Falls Anlegen nicht möglich:</a:t>
            </a:r>
            <a:r>
              <a:rPr lang="de-DE" sz="2400"/>
              <a:t> </a:t>
            </a:r>
            <a:endParaRPr lang="de-DE" sz="2400">
              <a:ea typeface="Source Sans Pro Light"/>
            </a:endParaRPr>
          </a:p>
          <a:p>
            <a:pPr lvl="1">
              <a:lnSpc>
                <a:spcPct val="100000"/>
              </a:lnSpc>
              <a:spcBef>
                <a:spcPts val="1000"/>
              </a:spcBef>
              <a:defRPr/>
            </a:pPr>
            <a:r>
              <a:rPr lang="de-DE" sz="2400"/>
              <a:t>Känguruhen, Haut- und Blickkontakt</a:t>
            </a:r>
            <a:endParaRPr/>
          </a:p>
          <a:p>
            <a:pPr lvl="1">
              <a:lnSpc>
                <a:spcPct val="100000"/>
              </a:lnSpc>
              <a:spcBef>
                <a:spcPts val="1000"/>
              </a:spcBef>
              <a:defRPr/>
            </a:pPr>
            <a:endParaRPr lang="de-DE" sz="2400"/>
          </a:p>
          <a:p>
            <a:pPr marL="800100" lvl="1" indent="-342900">
              <a:lnSpc>
                <a:spcPct val="100000"/>
              </a:lnSpc>
              <a:buFont typeface="Wingdings"/>
              <a:buChar char="à"/>
              <a:defRPr/>
            </a:pPr>
            <a:r>
              <a:rPr lang="de-DE" sz="2400">
                <a:solidFill>
                  <a:srgbClr val="2B5A70"/>
                </a:solidFill>
              </a:rPr>
              <a:t>Geduld für jeden Schritt, ruhiges Vorgehen ohne Stress oder Zeitdruck</a:t>
            </a:r>
            <a:endParaRPr/>
          </a:p>
          <a:p>
            <a:pPr marL="800100" lvl="1" indent="-342900">
              <a:lnSpc>
                <a:spcPct val="100000"/>
              </a:lnSpc>
              <a:buFont typeface="Wingdings"/>
              <a:buChar char="à"/>
              <a:defRPr/>
            </a:pPr>
            <a:r>
              <a:rPr lang="de-DE" sz="2400">
                <a:solidFill>
                  <a:srgbClr val="2B5A70"/>
                </a:solidFill>
              </a:rPr>
              <a:t>Bei Trennung von Mutter und Kind nach der Geburt so früh wie möglich mit initialer Brustentleerung beginnen!</a:t>
            </a:r>
            <a:endParaRPr lang="de-DE" sz="2400"/>
          </a:p>
        </p:txBody>
      </p:sp>
      <p:sp>
        <p:nvSpPr>
          <p:cNvPr id="8" name="Rechteck: abgerundete Ecken 7"/>
          <p:cNvSpPr/>
          <p:nvPr/>
        </p:nvSpPr>
        <p:spPr bwMode="auto">
          <a:xfrm>
            <a:off x="4674742" y="4325420"/>
            <a:ext cx="7287095" cy="2322928"/>
          </a:xfrm>
          <a:prstGeom prst="roundRect">
            <a:avLst>
              <a:gd name="adj" fmla="val 16667"/>
            </a:avLst>
          </a:prstGeom>
          <a:noFill/>
          <a:ln w="57150">
            <a:solidFill>
              <a:srgbClr val="F3C45E"/>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800000" y="2520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Bildplatzhalter 3"/>
          <p:cNvPicPr>
            <a:picLocks noGrp="1" noChangeAspect="1"/>
          </p:cNvPicPr>
          <p:nvPr>
            <p:ph type="pic" sz="quarter" idx="14"/>
          </p:nvPr>
        </p:nvPicPr>
        <p:blipFill>
          <a:blip r:embed="rId2"/>
          <a:srcRect l="112" t="21854" r="-111" b="16093"/>
          <a:stretch/>
        </p:blipFill>
        <p:spPr bwMode="auto">
          <a:xfrm>
            <a:off x="230163" y="3500082"/>
            <a:ext cx="3889376" cy="2449868"/>
          </a:xfrm>
          <a:prstGeom prst="rect">
            <a:avLst/>
          </a:prstGeom>
        </p:spPr>
      </p:pic>
      <p:sp>
        <p:nvSpPr>
          <p:cNvPr id="10" name="Textplatzhalter 9"/>
          <p:cNvSpPr>
            <a:spLocks noGrp="1"/>
          </p:cNvSpPr>
          <p:nvPr>
            <p:ph type="body" sz="quarter" idx="12"/>
          </p:nvPr>
        </p:nvSpPr>
        <p:spPr bwMode="auto"/>
        <p:txBody>
          <a:bodyPr/>
          <a:lstStyle/>
          <a:p>
            <a:pPr>
              <a:defRPr/>
            </a:pPr>
            <a:r>
              <a:rPr lang="de-DE"/>
              <a:t>Bedeutung des Stillens/ der Milchgewinnung im Kreißsaal</a:t>
            </a:r>
            <a:endParaRPr/>
          </a:p>
        </p:txBody>
      </p:sp>
      <p:sp>
        <p:nvSpPr>
          <p:cNvPr id="9" name="Textplatzhalter 8"/>
          <p:cNvSpPr>
            <a:spLocks noGrp="1"/>
          </p:cNvSpPr>
          <p:nvPr>
            <p:ph type="body" sz="quarter" idx="11"/>
          </p:nvPr>
        </p:nvSpPr>
        <p:spPr bwMode="auto"/>
        <p:txBody>
          <a:bodyPr/>
          <a:lstStyle/>
          <a:p>
            <a:pPr>
              <a:defRPr/>
            </a:pPr>
            <a:r>
              <a:rPr lang="de-DE"/>
              <a:t>04</a:t>
            </a:r>
            <a:endParaRPr/>
          </a:p>
        </p:txBody>
      </p:sp>
      <p:sp>
        <p:nvSpPr>
          <p:cNvPr id="11" name="Textplatzhalter 10"/>
          <p:cNvSpPr>
            <a:spLocks noGrp="1"/>
          </p:cNvSpPr>
          <p:nvPr>
            <p:ph type="body" sz="quarter" idx="13"/>
          </p:nvPr>
        </p:nvSpPr>
        <p:spPr bwMode="auto"/>
        <p:txBody>
          <a:bodyPr/>
          <a:lstStyle/>
          <a:p>
            <a:pPr>
              <a:defRPr/>
            </a:pPr>
            <a:r>
              <a:rPr lang="de-DE"/>
              <a:t>Empfohlenes Vorgehen bei Trennung von Mutter und Kind</a:t>
            </a:r>
            <a:endParaRP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31</a:t>
            </a:fld>
            <a:endParaRPr lang="en-US"/>
          </a:p>
        </p:txBody>
      </p:sp>
      <p:sp>
        <p:nvSpPr>
          <p:cNvPr id="12" name="Textplatzhalter 11"/>
          <p:cNvSpPr>
            <a:spLocks noGrp="1"/>
          </p:cNvSpPr>
          <p:nvPr>
            <p:ph type="body" sz="quarter" idx="17"/>
          </p:nvPr>
        </p:nvSpPr>
        <p:spPr bwMode="auto"/>
        <p:txBody>
          <a:bodyPr/>
          <a:lstStyle/>
          <a:p>
            <a:pPr lvl="1">
              <a:lnSpc>
                <a:spcPct val="100000"/>
              </a:lnSpc>
              <a:spcBef>
                <a:spcPts val="1000"/>
              </a:spcBef>
              <a:defRPr/>
            </a:pPr>
            <a:r>
              <a:rPr lang="de-DE" sz="2400"/>
              <a:t>Initiale Brustentleerung innerhalb der</a:t>
            </a:r>
            <a:r>
              <a:rPr lang="de-DE" sz="2400" b="1"/>
              <a:t> ersten bis vierten, spätestens bis sechs Stunden nach Geburt </a:t>
            </a:r>
            <a:endParaRPr lang="de-DE" sz="2400"/>
          </a:p>
          <a:p>
            <a:pPr lvl="1">
              <a:lnSpc>
                <a:spcPct val="100000"/>
              </a:lnSpc>
              <a:spcBef>
                <a:spcPts val="1000"/>
              </a:spcBef>
              <a:defRPr/>
            </a:pPr>
            <a:r>
              <a:rPr lang="de-DE" sz="2400"/>
              <a:t>Zu Beginn manuelle Brustentleerung, Kolostrum in Spritzen auffangen</a:t>
            </a:r>
            <a:endParaRPr/>
          </a:p>
          <a:p>
            <a:pPr lvl="1">
              <a:lnSpc>
                <a:spcPct val="100000"/>
              </a:lnSpc>
              <a:spcBef>
                <a:spcPts val="1000"/>
              </a:spcBef>
              <a:defRPr/>
            </a:pPr>
            <a:r>
              <a:rPr lang="de-DE" sz="2400"/>
              <a:t>Häufigkeit der Brustentleerung </a:t>
            </a:r>
            <a:r>
              <a:rPr lang="de-DE" sz="2400" b="1"/>
              <a:t>8-bis 10-mal in 24 Stunden, davon zwei Mal nachts </a:t>
            </a:r>
            <a:endParaRPr lang="de-DE" sz="2400"/>
          </a:p>
          <a:p>
            <a:pPr lvl="1">
              <a:lnSpc>
                <a:spcPct val="100000"/>
              </a:lnSpc>
              <a:spcBef>
                <a:spcPts val="1000"/>
              </a:spcBef>
              <a:defRPr/>
            </a:pPr>
            <a:r>
              <a:rPr lang="de-DE" sz="2400"/>
              <a:t>innerhalb der ersten 48 bis 72 Stunden Kombination aus</a:t>
            </a:r>
            <a:r>
              <a:rPr lang="de-DE" sz="2400" b="1"/>
              <a:t> manueller Brustentleerung </a:t>
            </a:r>
            <a:r>
              <a:rPr lang="de-DE" sz="2400"/>
              <a:t>und </a:t>
            </a:r>
            <a:r>
              <a:rPr lang="de-DE" sz="2400" b="1"/>
              <a:t>doppelseitigem Abpumpen </a:t>
            </a:r>
            <a:r>
              <a:rPr lang="de-DE" sz="2400"/>
              <a:t>als Goldstandard</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Stillens/ der Milchgewinnung</a:t>
            </a:r>
            <a:endParaRPr/>
          </a:p>
        </p:txBody>
      </p:sp>
      <p:sp>
        <p:nvSpPr>
          <p:cNvPr id="3" name="Textplatzhalter 2"/>
          <p:cNvSpPr>
            <a:spLocks noGrp="1"/>
          </p:cNvSpPr>
          <p:nvPr>
            <p:ph type="body" sz="quarter" idx="11"/>
          </p:nvPr>
        </p:nvSpPr>
        <p:spPr bwMode="auto"/>
        <p:txBody>
          <a:bodyPr/>
          <a:lstStyle/>
          <a:p>
            <a:pPr>
              <a:defRPr/>
            </a:pPr>
            <a:r>
              <a:rPr lang="de-DE"/>
              <a:t>04</a:t>
            </a:r>
            <a:endParaRPr/>
          </a:p>
        </p:txBody>
      </p:sp>
      <p:sp>
        <p:nvSpPr>
          <p:cNvPr id="4" name="Textplatzhalter 3"/>
          <p:cNvSpPr>
            <a:spLocks noGrp="1"/>
          </p:cNvSpPr>
          <p:nvPr>
            <p:ph type="body" sz="quarter" idx="13"/>
          </p:nvPr>
        </p:nvSpPr>
        <p:spPr bwMode="auto"/>
        <p:txBody>
          <a:bodyPr/>
          <a:lstStyle/>
          <a:p>
            <a:pPr>
              <a:defRPr/>
            </a:pPr>
            <a:r>
              <a:rPr lang="de-DE"/>
              <a:t>Nachgehakt</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32</a:t>
            </a:fld>
            <a:endParaRPr lang="en-US"/>
          </a:p>
        </p:txBody>
      </p:sp>
      <p:sp>
        <p:nvSpPr>
          <p:cNvPr id="7" name="Textplatzhalter 6"/>
          <p:cNvSpPr>
            <a:spLocks noGrp="1"/>
          </p:cNvSpPr>
          <p:nvPr>
            <p:ph type="body" sz="quarter" idx="17"/>
          </p:nvPr>
        </p:nvSpPr>
        <p:spPr bwMode="auto"/>
        <p:txBody>
          <a:bodyPr/>
          <a:lstStyle/>
          <a:p>
            <a:pPr marL="800100" lvl="1" indent="-342900" algn="l">
              <a:lnSpc>
                <a:spcPct val="100000"/>
              </a:lnSpc>
              <a:spcAft>
                <a:spcPts val="2400"/>
              </a:spcAft>
              <a:buFont typeface="Arial"/>
              <a:buChar char="•"/>
              <a:defRPr/>
            </a:pPr>
            <a:r>
              <a:rPr lang="de-DE" sz="2400" i="0" cap="none"/>
              <a:t>Warum sind Bonding und früher Haut-zu-Haut-Kontakt so wichtig für die Eltern und ihr Frühgeborenes? </a:t>
            </a:r>
            <a:endParaRPr/>
          </a:p>
        </p:txBody>
      </p:sp>
      <p:sp>
        <p:nvSpPr>
          <p:cNvPr id="8" name="Textplatzhalter 7"/>
          <p:cNvSpPr>
            <a:spLocks noGrp="1"/>
          </p:cNvSpPr>
          <p:nvPr>
            <p:ph type="body" sz="quarter" idx="18"/>
          </p:nvPr>
        </p:nvSpPr>
        <p:spPr bwMode="auto"/>
        <p:txBody>
          <a:bodyPr/>
          <a:lstStyle/>
          <a:p>
            <a:pPr>
              <a:defRPr/>
            </a:pPr>
            <a:r>
              <a:rPr lang="de-DE"/>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Bedeutung des Hautkontakts</a:t>
            </a:r>
            <a:endParaRPr/>
          </a:p>
        </p:txBody>
      </p:sp>
      <p:sp>
        <p:nvSpPr>
          <p:cNvPr id="3" name="Textplatzhalter 2"/>
          <p:cNvSpPr>
            <a:spLocks noGrp="1"/>
          </p:cNvSpPr>
          <p:nvPr>
            <p:ph type="body" sz="quarter" idx="11"/>
          </p:nvPr>
        </p:nvSpPr>
        <p:spPr bwMode="auto"/>
        <p:txBody>
          <a:bodyPr/>
          <a:lstStyle/>
          <a:p>
            <a:pPr>
              <a:defRPr/>
            </a:pPr>
            <a:r>
              <a:rPr lang="de-DE"/>
              <a:t>02</a:t>
            </a:r>
            <a:endParaRPr/>
          </a:p>
        </p:txBody>
      </p:sp>
      <p:sp>
        <p:nvSpPr>
          <p:cNvPr id="4" name="Textplatzhalter 3"/>
          <p:cNvSpPr>
            <a:spLocks noGrp="1"/>
          </p:cNvSpPr>
          <p:nvPr>
            <p:ph type="body" sz="quarter" idx="13"/>
          </p:nvPr>
        </p:nvSpPr>
        <p:spPr bwMode="auto"/>
        <p:txBody>
          <a:bodyPr/>
          <a:lstStyle/>
          <a:p>
            <a:pPr>
              <a:defRPr/>
            </a:pPr>
            <a:r>
              <a:rPr lang="de-DE"/>
              <a:t>Merke:</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33</a:t>
            </a:fld>
            <a:endParaRPr lang="en-US"/>
          </a:p>
        </p:txBody>
      </p:sp>
      <p:sp>
        <p:nvSpPr>
          <p:cNvPr id="7" name="Textplatzhalter 6"/>
          <p:cNvSpPr>
            <a:spLocks noGrp="1"/>
          </p:cNvSpPr>
          <p:nvPr>
            <p:ph type="body" sz="quarter" idx="17"/>
          </p:nvPr>
        </p:nvSpPr>
        <p:spPr bwMode="auto">
          <a:xfrm>
            <a:off x="4329874" y="225425"/>
            <a:ext cx="7633526" cy="6392101"/>
          </a:xfrm>
        </p:spPr>
        <p:txBody>
          <a:bodyPr/>
          <a:lstStyle/>
          <a:p>
            <a:pPr marL="800100" lvl="1" indent="-342900" algn="l">
              <a:lnSpc>
                <a:spcPct val="100000"/>
              </a:lnSpc>
              <a:spcAft>
                <a:spcPts val="2400"/>
              </a:spcAft>
              <a:buFont typeface="Arial"/>
              <a:buChar char="•"/>
              <a:defRPr/>
            </a:pPr>
            <a:r>
              <a:rPr lang="de-DE" sz="2400"/>
              <a:t>D</a:t>
            </a:r>
            <a:r>
              <a:rPr lang="de-DE" sz="2400" i="0" cap="none"/>
              <a:t>er </a:t>
            </a:r>
            <a:r>
              <a:rPr lang="de-DE" sz="2400" b="1" i="0" cap="none"/>
              <a:t>Aufbau und Erhalt einer gesunden Eltern-Kind-Beziehung </a:t>
            </a:r>
            <a:r>
              <a:rPr lang="de-DE" sz="2400" i="0" cap="none"/>
              <a:t>ist wichtig und fördert das erfolgreiche Stillen langfristig!</a:t>
            </a:r>
            <a:endParaRPr/>
          </a:p>
          <a:p>
            <a:pPr marL="800100" lvl="1" indent="-342900" algn="l">
              <a:lnSpc>
                <a:spcPct val="100000"/>
              </a:lnSpc>
              <a:spcAft>
                <a:spcPts val="2400"/>
              </a:spcAft>
              <a:buFont typeface="Arial"/>
              <a:buChar char="•"/>
              <a:defRPr/>
            </a:pPr>
            <a:r>
              <a:rPr lang="de-DE" sz="2400" i="0" cap="none"/>
              <a:t>Nach den initialen therapeutischen Maßnahmen nach der Geburt sollte ein </a:t>
            </a:r>
            <a:r>
              <a:rPr lang="de-DE" sz="2400" b="1" i="0" cap="none"/>
              <a:t>Haut-zu-Haut-Kontakt</a:t>
            </a:r>
            <a:r>
              <a:rPr lang="de-DE" sz="2400" i="0" cap="none"/>
              <a:t> stattfinden!</a:t>
            </a:r>
            <a:endParaRPr/>
          </a:p>
          <a:p>
            <a:pPr marL="800100" lvl="1" indent="-342900" algn="l">
              <a:lnSpc>
                <a:spcPct val="100000"/>
              </a:lnSpc>
              <a:spcAft>
                <a:spcPts val="2400"/>
              </a:spcAft>
              <a:buFont typeface="Arial"/>
              <a:buChar char="•"/>
              <a:defRPr/>
            </a:pPr>
            <a:r>
              <a:rPr lang="de-DE" sz="2400" i="0" cap="none"/>
              <a:t>Das frühe Zusammenbringen von Kind und Eltern wirkt sich positiv auf die weitere Entwicklung aus!</a:t>
            </a:r>
            <a:endParaRPr/>
          </a:p>
        </p:txBody>
      </p:sp>
      <p:sp>
        <p:nvSpPr>
          <p:cNvPr id="8" name="Textplatzhalter 7"/>
          <p:cNvSpPr>
            <a:spLocks noGrp="1"/>
          </p:cNvSpPr>
          <p:nvPr>
            <p:ph type="body" sz="quarter" idx="18"/>
          </p:nvPr>
        </p:nvSpPr>
        <p:spPr bwMode="auto"/>
        <p:txBody>
          <a:bodyPr/>
          <a:lstStyle/>
          <a:p>
            <a:pPr>
              <a:defRPr/>
            </a:pPr>
            <a:r>
              <a:rPr lang="de-DE"/>
              <a:t> </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    Ihre Teilnahme war wichtig!</a:t>
            </a:r>
            <a:endParaRPr/>
          </a:p>
        </p:txBody>
      </p:sp>
      <p:sp>
        <p:nvSpPr>
          <p:cNvPr id="4" name="Textplatzhalter 3"/>
          <p:cNvSpPr>
            <a:spLocks noGrp="1"/>
          </p:cNvSpPr>
          <p:nvPr>
            <p:ph type="body" sz="quarter" idx="13"/>
          </p:nvPr>
        </p:nvSpPr>
        <p:spPr bwMode="auto"/>
        <p:txBody>
          <a:bodyPr/>
          <a:lstStyle/>
          <a:p>
            <a:pPr>
              <a:defRPr/>
            </a:pPr>
            <a:r>
              <a:rPr lang="de-DE"/>
              <a:t>Sie trägt dazu bei, die Überlebens- und Entwicklungs-chancen frühgeborener Kinder zu erhöhen!</a:t>
            </a:r>
            <a:endParaRPr/>
          </a:p>
          <a:p>
            <a:pPr>
              <a:defRPr/>
            </a:pPr>
            <a:r>
              <a:rPr lang="de-DE"/>
              <a:t>DANKE!</a:t>
            </a:r>
            <a:endParaRPr/>
          </a:p>
          <a:p>
            <a:pPr>
              <a:defRPr/>
            </a:pPr>
            <a:endParaRPr lang="de-DE"/>
          </a:p>
        </p:txBody>
      </p:sp>
      <p:sp>
        <p:nvSpPr>
          <p:cNvPr id="5" name="Fußzeilenplatzhalter 4"/>
          <p:cNvSpPr>
            <a:spLocks noGrp="1"/>
          </p:cNvSpPr>
          <p:nvPr>
            <p:ph type="ftr" idx="15"/>
          </p:nvPr>
        </p:nvSpPr>
        <p:spPr bwMode="auto"/>
        <p:txBody>
          <a:bodyPr/>
          <a:lstStyle/>
          <a:p>
            <a:pPr marL="0" marR="0" lvl="0" indent="0" algn="ctr" defTabSz="914400">
              <a:lnSpc>
                <a:spcPct val="135000"/>
              </a:lnSpc>
              <a:spcBef>
                <a:spcPts val="0"/>
              </a:spcBef>
              <a:spcAft>
                <a:spcPts val="0"/>
              </a:spcAft>
              <a:buClrTx/>
              <a:buSzTx/>
              <a:buFontTx/>
              <a:buNone/>
              <a:defRPr/>
            </a:pPr>
            <a:r>
              <a:rPr lang="en-US" sz="1200" b="0" i="0" u="none" strike="noStrike" cap="none" spc="-40">
                <a:ln>
                  <a:noFill/>
                </a:ln>
                <a:solidFill>
                  <a:prstClr val="white"/>
                </a:solidFill>
                <a:latin typeface="Source Sans Pro SemiBold"/>
                <a:ea typeface="Arial"/>
                <a:cs typeface="Arial"/>
              </a:rPr>
              <a:t>MODUL 2</a:t>
            </a:r>
            <a:endParaRPr/>
          </a:p>
        </p:txBody>
      </p:sp>
      <p:sp>
        <p:nvSpPr>
          <p:cNvPr id="6" name="Foliennummernplatzhalter 5"/>
          <p:cNvSpPr>
            <a:spLocks noGrp="1"/>
          </p:cNvSpPr>
          <p:nvPr>
            <p:ph type="sldNum" idx="16"/>
          </p:nvPr>
        </p:nvSpPr>
        <p:spPr bwMode="auto"/>
        <p:txBody>
          <a:bodyPr/>
          <a:lstStyle/>
          <a:p>
            <a:pPr marL="0" marR="0" lvl="0" indent="0" algn="r" defTabSz="914400">
              <a:lnSpc>
                <a:spcPct val="100000"/>
              </a:lnSpc>
              <a:spcBef>
                <a:spcPts val="0"/>
              </a:spcBef>
              <a:spcAft>
                <a:spcPts val="0"/>
              </a:spcAft>
              <a:buClrTx/>
              <a:buSzTx/>
              <a:buFontTx/>
              <a:buNone/>
              <a:defRPr/>
            </a:pPr>
            <a:fld id="{00000000-1234-1234-1234-123412341234}" type="slidenum">
              <a:rPr lang="en-US" sz="1200" b="0" i="0" u="none" strike="noStrike" cap="none" spc="0">
                <a:ln>
                  <a:noFill/>
                </a:ln>
                <a:solidFill>
                  <a:prstClr val="white"/>
                </a:solidFill>
                <a:latin typeface="Source Sans Pro SemiBold"/>
                <a:ea typeface="Arial"/>
                <a:cs typeface="Arial"/>
              </a:rPr>
              <a:t>34</a:t>
            </a:fld>
            <a:endParaRPr lang="en-US" sz="1200" b="0" i="0" u="none" strike="noStrike" cap="none" spc="0">
              <a:ln>
                <a:noFill/>
              </a:ln>
              <a:solidFill>
                <a:prstClr val="white"/>
              </a:solidFill>
              <a:latin typeface="Source Sans Pro SemiBold"/>
              <a:ea typeface="Arial"/>
              <a:cs typeface="Arial"/>
            </a:endParaRPr>
          </a:p>
        </p:txBody>
      </p:sp>
      <p:pic>
        <p:nvPicPr>
          <p:cNvPr id="17" name="Bildplatzhalter 16"/>
          <p:cNvPicPr>
            <a:picLocks noGrp="1" noChangeAspect="1"/>
          </p:cNvPicPr>
          <p:nvPr>
            <p:ph type="pic" sz="quarter" idx="14"/>
          </p:nvPr>
        </p:nvPicPr>
        <p:blipFill>
          <a:blip r:embed="rId4"/>
          <a:srcRect l="-64" t="21193" r="632" b="15629"/>
          <a:stretch/>
        </p:blipFill>
        <p:spPr bwMode="auto">
          <a:xfrm>
            <a:off x="4329875" y="3500438"/>
            <a:ext cx="3744776" cy="3364184"/>
          </a:xfrm>
          <a:prstGeom prst="rect">
            <a:avLst/>
          </a:prstGeom>
        </p:spPr>
      </p:pic>
      <p:pic>
        <p:nvPicPr>
          <p:cNvPr id="19" name="Bildplatzhalter 18"/>
          <p:cNvPicPr>
            <a:picLocks noGrp="1" noChangeAspect="1"/>
          </p:cNvPicPr>
          <p:nvPr>
            <p:ph type="pic" sz="quarter" idx="17"/>
          </p:nvPr>
        </p:nvPicPr>
        <p:blipFill>
          <a:blip r:embed="rId5"/>
          <a:srcRect t="5642" b="23646"/>
          <a:stretch/>
        </p:blipFill>
        <p:spPr bwMode="auto">
          <a:xfrm>
            <a:off x="8214872" y="3114000"/>
            <a:ext cx="3744776" cy="3744000"/>
          </a:xfrm>
          <a:prstGeom prst="rect">
            <a:avLst/>
          </a:prstGeom>
        </p:spPr>
      </p:pic>
      <p:pic>
        <p:nvPicPr>
          <p:cNvPr id="13" name="Bildplatzhalter 12"/>
          <p:cNvPicPr>
            <a:picLocks noGrp="1" noChangeAspect="1"/>
          </p:cNvPicPr>
          <p:nvPr>
            <p:ph type="pic" sz="quarter" idx="18"/>
          </p:nvPr>
        </p:nvPicPr>
        <p:blipFill>
          <a:blip r:embed="rId6"/>
          <a:srcRect l="13518" t="6349" r="7412" b="4444"/>
          <a:stretch/>
        </p:blipFill>
        <p:spPr bwMode="auto">
          <a:xfrm>
            <a:off x="4329875" y="225424"/>
            <a:ext cx="3744776" cy="3167062"/>
          </a:xfrm>
          <a:prstGeom prst="rect">
            <a:avLst/>
          </a:prstGeom>
        </p:spPr>
      </p:pic>
      <p:pic>
        <p:nvPicPr>
          <p:cNvPr id="15" name="Bildplatzhalter 14"/>
          <p:cNvPicPr>
            <a:picLocks noGrp="1" noChangeAspect="1"/>
          </p:cNvPicPr>
          <p:nvPr>
            <p:ph type="pic" sz="quarter" idx="19"/>
          </p:nvPr>
        </p:nvPicPr>
        <p:blipFill>
          <a:blip r:embed="rId7"/>
          <a:srcRect t="964" b="962"/>
          <a:stretch/>
        </p:blipFill>
        <p:spPr bwMode="auto">
          <a:prstGeom prst="rect">
            <a:avLst/>
          </a:prstGeom>
        </p:spPr>
      </p:pic>
      <p:pic>
        <p:nvPicPr>
          <p:cNvPr id="14" name="Grafik 13"/>
          <p:cNvPicPr>
            <a:picLocks noChangeAspect="1"/>
          </p:cNvPicPr>
          <p:nvPr/>
        </p:nvPicPr>
        <p:blipFill>
          <a:blip r:embed="rId8"/>
          <a:stretch/>
        </p:blipFill>
        <p:spPr bwMode="auto">
          <a:xfrm>
            <a:off x="489626" y="430323"/>
            <a:ext cx="646563" cy="646563"/>
          </a:xfrm>
          <a:prstGeom prst="rect">
            <a:avLst/>
          </a:prstGeom>
          <a:effectLst>
            <a:outerShdw blurRad="139700" dist="25400" dir="5400000" rotWithShape="0">
              <a:srgbClr val="000000">
                <a:alpha val="32000"/>
              </a:srgbClr>
            </a:outerShdw>
          </a:effectLst>
        </p:spPr>
      </p:pic>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p:blipFill>
        <p:spPr bwMode="auto">
          <a:xfrm>
            <a:off x="1867882" y="44398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platzhalter 2"/>
          <p:cNvSpPr>
            <a:spLocks noGrp="1"/>
          </p:cNvSpPr>
          <p:nvPr>
            <p:ph type="body" sz="quarter" idx="18"/>
          </p:nvPr>
        </p:nvSpPr>
        <p:spPr bwMode="auto">
          <a:xfrm>
            <a:off x="1869282" y="2982231"/>
            <a:ext cx="8453437" cy="926339"/>
          </a:xfrm>
        </p:spPr>
        <p:txBody>
          <a:bodyPr/>
          <a:lstStyle/>
          <a:p>
            <a:pPr>
              <a:defRPr/>
            </a:pPr>
            <a:r>
              <a:rPr lang="de-DE"/>
              <a:t>Vielen Dank für Ihre Aufmerksamkeit!</a:t>
            </a:r>
            <a:endParaRPr/>
          </a:p>
        </p:txBody>
      </p:sp>
      <p:sp>
        <p:nvSpPr>
          <p:cNvPr id="4" name="Textplatzhalter 3"/>
          <p:cNvSpPr>
            <a:spLocks noGrp="1"/>
          </p:cNvSpPr>
          <p:nvPr>
            <p:ph type="body" sz="quarter" idx="19"/>
          </p:nvPr>
        </p:nvSpPr>
        <p:spPr bwMode="auto">
          <a:xfrm>
            <a:off x="4021540" y="4080512"/>
            <a:ext cx="4148920" cy="1798426"/>
          </a:xfrm>
        </p:spPr>
        <p:txBody>
          <a:bodyPr/>
          <a:lstStyle/>
          <a:p>
            <a:pPr algn="ctr">
              <a:defRPr/>
            </a:pPr>
            <a:r>
              <a:rPr lang="de-DE" sz="1400" b="1" dirty="0"/>
              <a:t>Theresa </a:t>
            </a:r>
            <a:r>
              <a:rPr lang="de-DE" sz="1400" b="1" dirty="0" err="1"/>
              <a:t>Antabi</a:t>
            </a:r>
            <a:r>
              <a:rPr lang="de-DE" sz="1400" b="1" dirty="0"/>
              <a:t> </a:t>
            </a:r>
            <a:r>
              <a:rPr lang="de-DE" sz="1400" dirty="0"/>
              <a:t>(Still- und Laktationsberaterin, Gesundheits- und Kinderkrankenpflegerin)</a:t>
            </a:r>
            <a:endParaRPr lang="de-DE" sz="1400" b="1" dirty="0"/>
          </a:p>
          <a:p>
            <a:pPr algn="ctr">
              <a:defRPr/>
            </a:pPr>
            <a:r>
              <a:rPr lang="de-DE" sz="1400" b="1" dirty="0"/>
              <a:t>Katharina Schmitz </a:t>
            </a:r>
            <a:r>
              <a:rPr lang="de-DE" sz="1400" dirty="0"/>
              <a:t>(Fachärztin für Kinder- und Jugendmedizin)</a:t>
            </a:r>
          </a:p>
          <a:p>
            <a:pPr algn="ctr">
              <a:defRPr/>
            </a:pPr>
            <a:r>
              <a:rPr lang="de-DE" sz="1400" b="1" dirty="0"/>
              <a:t>Pia Spille </a:t>
            </a:r>
            <a:r>
              <a:rPr lang="de-DE" sz="1400" dirty="0"/>
              <a:t>(Fachkinderkrankenschwester)</a:t>
            </a:r>
          </a:p>
          <a:p>
            <a:pPr algn="ctr">
              <a:defRPr/>
            </a:pPr>
            <a:r>
              <a:rPr lang="de-DE" sz="1400" b="1" dirty="0"/>
              <a:t>Kira </a:t>
            </a:r>
            <a:r>
              <a:rPr lang="de-DE" sz="1400" b="1" dirty="0" err="1"/>
              <a:t>Zahr</a:t>
            </a:r>
            <a:r>
              <a:rPr lang="de-DE" sz="1400" b="1"/>
              <a:t> </a:t>
            </a:r>
            <a:r>
              <a:rPr lang="de-DE" sz="1400"/>
              <a:t>(Stillspezialistin, Gesundheits- und </a:t>
            </a:r>
            <a:r>
              <a:rPr lang="de-DE" sz="1400"/>
              <a:t>Kinderkrankenpflegerin</a:t>
            </a:r>
            <a:r>
              <a:rPr lang="de-DE" sz="1400" smtClean="0"/>
              <a:t>)</a:t>
            </a:r>
            <a:endParaRPr lang="de-DE" sz="1400"/>
          </a:p>
        </p:txBody>
      </p:sp>
      <p:sp>
        <p:nvSpPr>
          <p:cNvPr id="6" name="Fußzeilenplatzhalter 5"/>
          <p:cNvSpPr>
            <a:spLocks noGrp="1"/>
          </p:cNvSpPr>
          <p:nvPr>
            <p:ph type="ftr" idx="15"/>
          </p:nvPr>
        </p:nvSpPr>
        <p:spPr bwMode="auto">
          <a:xfrm>
            <a:off x="551384" y="6167858"/>
            <a:ext cx="2330516" cy="610610"/>
          </a:xfrm>
        </p:spPr>
        <p:txBody>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40" normalizeH="0" baseline="0" noProof="0" dirty="0">
                <a:ln>
                  <a:noFill/>
                </a:ln>
                <a:solidFill>
                  <a:prstClr val="white"/>
                </a:solidFill>
                <a:effectLst/>
                <a:uLnTx/>
                <a:uFillTx/>
                <a:latin typeface="Source Sans Pro SemiBold" panose="020B0603030403020204" pitchFamily="34" charset="0"/>
                <a:ea typeface="+mn-ea"/>
                <a:cs typeface="+mn-cs"/>
              </a:rPr>
              <a:t> </a:t>
            </a:r>
            <a:r>
              <a:rPr lang="en-US" sz="1400" noProof="0" dirty="0" err="1" smtClean="0">
                <a:latin typeface="+mn-lt"/>
              </a:rPr>
              <a:t>Sprecherin</a:t>
            </a:r>
            <a:r>
              <a:rPr lang="en-US" sz="1400" noProof="0" dirty="0" smtClean="0">
                <a:latin typeface="Source Sans Pro Light" panose="020B0604020202020204" charset="0"/>
              </a:rPr>
              <a:t>:</a:t>
            </a:r>
            <a:r>
              <a:rPr kumimoji="0" lang="en-US" sz="1400" b="1" i="0" u="none" strike="noStrike" kern="1200" cap="none" spc="-40" normalizeH="0" baseline="0" noProof="0" dirty="0" smtClean="0">
                <a:ln>
                  <a:noFill/>
                </a:ln>
                <a:solidFill>
                  <a:prstClr val="white"/>
                </a:solidFill>
                <a:effectLst/>
                <a:uLnTx/>
                <a:uFillTx/>
                <a:latin typeface="Source Sans Pro Light" panose="020B0604020202020204" charset="0"/>
              </a:rPr>
              <a:t> </a:t>
            </a:r>
          </a:p>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1400" b="1" i="0" u="none" strike="noStrike" kern="1200" cap="none" spc="-40" normalizeH="0" baseline="0" noProof="0" dirty="0" smtClean="0">
                <a:ln>
                  <a:noFill/>
                </a:ln>
                <a:solidFill>
                  <a:prstClr val="white"/>
                </a:solidFill>
                <a:effectLst/>
                <a:uLnTx/>
                <a:uFillTx/>
                <a:latin typeface="Source Sans Pro Light" panose="020B0604020202020204" charset="0"/>
              </a:rPr>
              <a:t>Pia </a:t>
            </a:r>
            <a:r>
              <a:rPr kumimoji="0" lang="en-US" sz="1400" b="1" i="0" u="none" strike="noStrike" kern="1200" cap="none" spc="-40" normalizeH="0" baseline="0" noProof="0" dirty="0" err="1">
                <a:ln>
                  <a:noFill/>
                </a:ln>
                <a:solidFill>
                  <a:prstClr val="white"/>
                </a:solidFill>
                <a:effectLst/>
                <a:uLnTx/>
                <a:uFillTx/>
                <a:latin typeface="Source Sans Pro Light" panose="020B0604020202020204" charset="0"/>
              </a:rPr>
              <a:t>Spille</a:t>
            </a:r>
            <a:endParaRPr kumimoji="0" lang="en-US" sz="1400" b="1" i="0" u="none" strike="noStrike" kern="1200" cap="none" spc="-40" normalizeH="0" baseline="0" noProof="0" dirty="0">
              <a:ln>
                <a:noFill/>
              </a:ln>
              <a:solidFill>
                <a:prstClr val="white"/>
              </a:solidFill>
              <a:effectLst/>
              <a:uLnTx/>
              <a:uFillTx/>
              <a:latin typeface="Source Sans Pro Light" panose="020B0604020202020204" charset="0"/>
            </a:endParaRPr>
          </a:p>
        </p:txBody>
      </p:sp>
      <p:sp>
        <p:nvSpPr>
          <p:cNvPr id="2" name="Datumsplatzhalter 1"/>
          <p:cNvSpPr>
            <a:spLocks noGrp="1"/>
          </p:cNvSpPr>
          <p:nvPr>
            <p:ph type="dt" idx="16"/>
          </p:nvPr>
        </p:nvSpPr>
        <p:spPr bwMode="auto">
          <a:xfrm>
            <a:off x="9194105" y="6290601"/>
            <a:ext cx="1797746" cy="365125"/>
          </a:xfrm>
        </p:spPr>
        <p:txBody>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r>
              <a:rPr kumimoji="0" lang="de-DE" sz="1400" i="0" u="none" strike="noStrike" kern="1200" cap="none" spc="0" normalizeH="0" baseline="0" noProof="0" dirty="0">
                <a:ln>
                  <a:noFill/>
                </a:ln>
                <a:solidFill>
                  <a:prstClr val="white"/>
                </a:solidFill>
                <a:effectLst/>
                <a:uLnTx/>
                <a:uFillTx/>
                <a:latin typeface="Source Sans Pro Light" panose="020B0604020202020204" charset="0"/>
              </a:rPr>
              <a:t>Stand: Juli 2022  </a:t>
            </a:r>
            <a:endParaRPr kumimoji="0" sz="1400" i="0" u="none" strike="noStrike" kern="1200" cap="none" spc="0" normalizeH="0" baseline="0" noProof="0" dirty="0">
              <a:ln>
                <a:noFill/>
              </a:ln>
              <a:solidFill>
                <a:prstClr val="white"/>
              </a:solidFill>
              <a:effectLst/>
              <a:uLnTx/>
              <a:uFillTx/>
              <a:latin typeface="Source Sans Pro Light"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Literaturverzeichnis</a:t>
            </a:r>
            <a:endParaRPr/>
          </a:p>
        </p:txBody>
      </p:sp>
      <p:sp>
        <p:nvSpPr>
          <p:cNvPr id="3" name="Textplatzhalter 2"/>
          <p:cNvSpPr>
            <a:spLocks noGrp="1"/>
          </p:cNvSpPr>
          <p:nvPr>
            <p:ph type="body" sz="quarter" idx="17"/>
          </p:nvPr>
        </p:nvSpPr>
        <p:spPr bwMode="auto"/>
        <p:txBody>
          <a:bodyPr/>
          <a:lstStyle/>
          <a:p>
            <a:pPr>
              <a:defRPr/>
            </a:pPr>
            <a:r>
              <a:rPr lang="en-US"/>
              <a:t>Alberts JR, Ronca AE. The experience of being born: a natural context for learning to suckle. Int J Pediatr. 2012;2012:129328.</a:t>
            </a:r>
            <a:endParaRPr lang="de-DE"/>
          </a:p>
          <a:p>
            <a:pPr>
              <a:defRPr/>
            </a:pPr>
            <a:r>
              <a:rPr lang="de-DE"/>
              <a:t>Bystrova K, Ivanova V, Edhborg M, Matthiesen AS, Ransjö-Arvidson AB, Mukhamedrakhimov R, Uvnäs-Moberg K, Widström AM. Early contact versus separation: effects on mother-infant interaction one year later. Birth. 2009 Jun;36(2):97-109. </a:t>
            </a:r>
            <a:endParaRPr/>
          </a:p>
          <a:p>
            <a:pPr>
              <a:defRPr/>
            </a:pPr>
            <a:r>
              <a:rPr lang="de-DE"/>
              <a:t>Mehler, K., Hucklenbruch‐Rother, E., Trautmann‐Villalba, P., Becker, I., Roth, B., &amp; Kribs, A. (2020). Delivery room skin‐to‐skin contact for preterm infants—A randomized clinical trial. Acta Paediatrica, 109(3), 518-526.</a:t>
            </a:r>
            <a:endParaRPr/>
          </a:p>
          <a:p>
            <a:pPr>
              <a:defRPr/>
            </a:pPr>
            <a:r>
              <a:rPr lang="de-DE"/>
              <a:t>Raghavan V, Bharti B, Kumar P, Mukhopadhyay K, Dhaliwal L. First hour initiation of breastfeeding and exclusive breastfeeding at six weeks: prevalence and predictors in a tertiary care setting. Indian J Pediatr. 2014 Aug;81(8):743-50. </a:t>
            </a:r>
            <a:endParaRPr lang="en-US"/>
          </a:p>
          <a:p>
            <a:pPr>
              <a:defRPr/>
            </a:pPr>
            <a:r>
              <a:rPr lang="en-US"/>
              <a:t>Righard L, Alade MO. Effect of delivery room routines on success of first breast-feed. Lancet. 1990 Nov 3;336(8723):1105-7.</a:t>
            </a:r>
            <a:endParaRPr lang="de-D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Literaturverzeichnis</a:t>
            </a:r>
            <a:endParaRPr/>
          </a:p>
        </p:txBody>
      </p:sp>
      <p:sp>
        <p:nvSpPr>
          <p:cNvPr id="3" name="Textplatzhalter 2"/>
          <p:cNvSpPr>
            <a:spLocks noGrp="1"/>
          </p:cNvSpPr>
          <p:nvPr>
            <p:ph type="body" sz="quarter" idx="17"/>
          </p:nvPr>
        </p:nvSpPr>
        <p:spPr bwMode="auto"/>
        <p:txBody>
          <a:bodyPr/>
          <a:lstStyle/>
          <a:p>
            <a:pPr>
              <a:defRPr/>
            </a:pPr>
            <a:r>
              <a:rPr lang="de-DE"/>
              <a:t>Sarimski, K.  Frühgeburt als Herausforderung - Psychologische Beratung als Bewältigungshilfe, Fachbuch, 2020 XII, 202 S. Hogrefe Publishing. ISBN 978-3-8017-2989-9</a:t>
            </a:r>
            <a:endParaRPr/>
          </a:p>
          <a:p>
            <a:pPr>
              <a:defRPr/>
            </a:pPr>
            <a:r>
              <a:rPr lang="de-DE"/>
              <a:t>Widström, A.-M., Ransjö-Arvidson, A.B., Christensson, K., Matthiesen, A.-S., Winberg, J. and Uvnäs-Moberg, K. (1987), Gastric Suction in Healthy Newborn Infants </a:t>
            </a:r>
            <a:r>
              <a:rPr lang="de-DE" i="1"/>
              <a:t>Effects on Circulation and Developing Feeding Behaviour</a:t>
            </a:r>
            <a:r>
              <a:rPr lang="de-DE"/>
              <a:t>. Acta Pædiatrica, 76: 566-572.</a:t>
            </a:r>
            <a:endParaRPr/>
          </a:p>
          <a:p>
            <a:pPr>
              <a:defRPr/>
            </a:pPr>
            <a:endParaRPr lang="de-DE"/>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extplatzhalter 17"/>
          <p:cNvSpPr>
            <a:spLocks noGrp="1"/>
          </p:cNvSpPr>
          <p:nvPr>
            <p:ph type="body" sz="quarter" idx="18"/>
          </p:nvPr>
        </p:nvSpPr>
        <p:spPr bwMode="auto"/>
        <p:txBody>
          <a:bodyPr/>
          <a:lstStyle/>
          <a:p>
            <a:pPr>
              <a:defRPr/>
            </a:pPr>
            <a:r>
              <a:rPr lang="de-DE"/>
              <a:t>Impressum</a:t>
            </a:r>
            <a:endParaRPr/>
          </a:p>
        </p:txBody>
      </p:sp>
      <p:sp>
        <p:nvSpPr>
          <p:cNvPr id="17" name="Textplatzhalter 16"/>
          <p:cNvSpPr>
            <a:spLocks noGrp="1"/>
          </p:cNvSpPr>
          <p:nvPr>
            <p:ph type="body" sz="quarter" idx="17"/>
          </p:nvPr>
        </p:nvSpPr>
        <p:spPr bwMode="auto"/>
        <p:txBody>
          <a:bodyPr/>
          <a:lstStyle/>
          <a:p>
            <a:pPr>
              <a:defRPr/>
            </a:pPr>
            <a:r>
              <a:rPr lang="de-DE"/>
              <a:t>Die Fortbildung, wie auch die Folien wurden erstellt im Rahmen des, durch den Innovationsfonds des G-Ba geförderten Forschungsprojektes: </a:t>
            </a:r>
            <a:r>
              <a:rPr lang="de-DE" b="1"/>
              <a:t>Neo-MILK: Strukturelle Stillförderung und Aufbau von Humanmilchbanken an neonatologischen Zentren </a:t>
            </a:r>
            <a:r>
              <a:rPr lang="de-DE"/>
              <a:t>(FKZ: 01NVF19027)</a:t>
            </a:r>
            <a:endParaRPr/>
          </a:p>
          <a:p>
            <a:pPr>
              <a:defRPr/>
            </a:pPr>
            <a:endParaRPr lang="de-DE"/>
          </a:p>
          <a:p>
            <a:pPr>
              <a:defRPr/>
            </a:pPr>
            <a:r>
              <a:rPr lang="de-DE"/>
              <a:t>Weitere Informationen auf: </a:t>
            </a:r>
            <a:r>
              <a:rPr lang="de-DE" b="1"/>
              <a:t>www.neo-milk.de und auf          neo_milk</a:t>
            </a:r>
          </a:p>
          <a:p>
            <a:pPr>
              <a:defRPr/>
            </a:pPr>
            <a:endParaRPr lang="de-DE"/>
          </a:p>
          <a:p>
            <a:pPr>
              <a:defRPr/>
            </a:pPr>
            <a:r>
              <a:rPr lang="de-DE"/>
              <a:t>Neo_meilk   </a:t>
            </a:r>
            <a:endParaRPr/>
          </a:p>
        </p:txBody>
      </p:sp>
      <p:pic>
        <p:nvPicPr>
          <p:cNvPr id="5" name="Grafik 4"/>
          <p:cNvPicPr>
            <a:picLocks noChangeAspect="1"/>
          </p:cNvPicPr>
          <p:nvPr/>
        </p:nvPicPr>
        <p:blipFill>
          <a:blip r:embed="rId2"/>
          <a:stretch/>
        </p:blipFill>
        <p:spPr bwMode="auto">
          <a:xfrm>
            <a:off x="9668623" y="5477981"/>
            <a:ext cx="2213137" cy="1327729"/>
          </a:xfrm>
          <a:prstGeom prst="rect">
            <a:avLst/>
          </a:prstGeom>
        </p:spPr>
      </p:pic>
      <p:pic>
        <p:nvPicPr>
          <p:cNvPr id="7" name="Grafik 6"/>
          <p:cNvPicPr>
            <a:picLocks noChangeAspect="1"/>
          </p:cNvPicPr>
          <p:nvPr/>
        </p:nvPicPr>
        <p:blipFill>
          <a:blip r:embed="rId3"/>
          <a:stretch/>
        </p:blipFill>
        <p:spPr bwMode="auto">
          <a:xfrm>
            <a:off x="442913" y="4206283"/>
            <a:ext cx="1586011" cy="1586011"/>
          </a:xfrm>
          <a:prstGeom prst="rect">
            <a:avLst/>
          </a:prstGeom>
        </p:spPr>
      </p:pic>
      <p:pic>
        <p:nvPicPr>
          <p:cNvPr id="9" name="Grafik 8"/>
          <p:cNvPicPr>
            <a:picLocks noChangeAspect="1"/>
          </p:cNvPicPr>
          <p:nvPr/>
        </p:nvPicPr>
        <p:blipFill>
          <a:blip r:embed="rId4"/>
          <a:stretch/>
        </p:blipFill>
        <p:spPr bwMode="auto">
          <a:xfrm>
            <a:off x="6096000" y="3703808"/>
            <a:ext cx="355250" cy="50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7"/>
          </p:nvPr>
        </p:nvSpPr>
        <p:spPr bwMode="auto">
          <a:xfrm>
            <a:off x="3053415" y="1578861"/>
            <a:ext cx="8169906" cy="900000"/>
          </a:xfrm>
        </p:spPr>
        <p:txBody>
          <a:bodyPr/>
          <a:lstStyle/>
          <a:p>
            <a:pPr>
              <a:defRPr/>
            </a:pPr>
            <a:r>
              <a:rPr lang="de-DE" sz="2200"/>
              <a:t>Die Wichtigkeit von Bonding und Hautkontakt kennen</a:t>
            </a:r>
            <a:endParaRPr/>
          </a:p>
        </p:txBody>
      </p:sp>
      <p:sp>
        <p:nvSpPr>
          <p:cNvPr id="3" name="Textplatzhalter 2"/>
          <p:cNvSpPr>
            <a:spLocks noGrp="1"/>
          </p:cNvSpPr>
          <p:nvPr>
            <p:ph type="body" sz="quarter" idx="18"/>
          </p:nvPr>
        </p:nvSpPr>
        <p:spPr bwMode="auto"/>
        <p:txBody>
          <a:bodyPr/>
          <a:lstStyle/>
          <a:p>
            <a:pPr>
              <a:defRPr/>
            </a:pPr>
            <a:r>
              <a:rPr lang="de-DE"/>
              <a:t>Lernziele</a:t>
            </a:r>
            <a:endParaRPr/>
          </a:p>
        </p:txBody>
      </p:sp>
      <p:sp>
        <p:nvSpPr>
          <p:cNvPr id="4" name="Textplatzhalter 3"/>
          <p:cNvSpPr>
            <a:spLocks noGrp="1"/>
          </p:cNvSpPr>
          <p:nvPr>
            <p:ph type="body" sz="quarter" idx="19"/>
          </p:nvPr>
        </p:nvSpPr>
        <p:spPr bwMode="auto">
          <a:xfrm>
            <a:off x="3053415" y="2703289"/>
            <a:ext cx="8169906" cy="900000"/>
          </a:xfrm>
        </p:spPr>
        <p:txBody>
          <a:bodyPr/>
          <a:lstStyle/>
          <a:p>
            <a:pPr>
              <a:defRPr/>
            </a:pPr>
            <a:r>
              <a:rPr lang="de-DE" sz="2200"/>
              <a:t>Die Möglichkeiten für Hautkontakt im Kreißsaal kennenlernen</a:t>
            </a:r>
            <a:endParaRPr/>
          </a:p>
        </p:txBody>
      </p:sp>
      <p:sp>
        <p:nvSpPr>
          <p:cNvPr id="5" name="Textplatzhalter 4"/>
          <p:cNvSpPr>
            <a:spLocks noGrp="1"/>
          </p:cNvSpPr>
          <p:nvPr>
            <p:ph type="body" sz="quarter" idx="20"/>
          </p:nvPr>
        </p:nvSpPr>
        <p:spPr bwMode="auto">
          <a:xfrm>
            <a:off x="3053415" y="3827717"/>
            <a:ext cx="8169906" cy="900000"/>
          </a:xfrm>
        </p:spPr>
        <p:txBody>
          <a:bodyPr/>
          <a:lstStyle/>
          <a:p>
            <a:pPr>
              <a:defRPr/>
            </a:pPr>
            <a:r>
              <a:rPr lang="de-DE" sz="2200"/>
              <a:t>Die Bedeutung des ungehinderten Zugangs zum Kind wahrnehmen</a:t>
            </a:r>
            <a:endParaRPr/>
          </a:p>
        </p:txBody>
      </p:sp>
      <p:sp>
        <p:nvSpPr>
          <p:cNvPr id="6" name="Textplatzhalter 5"/>
          <p:cNvSpPr>
            <a:spLocks noGrp="1"/>
          </p:cNvSpPr>
          <p:nvPr>
            <p:ph type="body" sz="quarter" idx="21"/>
          </p:nvPr>
        </p:nvSpPr>
        <p:spPr bwMode="auto">
          <a:xfrm>
            <a:off x="3053415" y="4952145"/>
            <a:ext cx="8169906" cy="900000"/>
          </a:xfrm>
        </p:spPr>
        <p:txBody>
          <a:bodyPr/>
          <a:lstStyle/>
          <a:p>
            <a:pPr>
              <a:defRPr/>
            </a:pPr>
            <a:r>
              <a:rPr lang="de-DE" sz="2200"/>
              <a:t>Grundzüge der Milchgewinnung im Kreißsaal und dessen Bedeutung verinnerlichen</a:t>
            </a:r>
            <a:endParaRPr/>
          </a:p>
        </p:txBody>
      </p:sp>
      <p:sp>
        <p:nvSpPr>
          <p:cNvPr id="7" name="Fußzeilenplatzhalter 1"/>
          <p:cNvSpPr>
            <a:spLocks noGrp="1"/>
          </p:cNvSpPr>
          <p:nvPr>
            <p:ph type="ftr" idx="15"/>
          </p:nvPr>
        </p:nvSpPr>
        <p:spPr bwMode="auto">
          <a:xfrm>
            <a:off x="977231" y="6295322"/>
            <a:ext cx="2330516" cy="322204"/>
          </a:xfrm>
        </p:spPr>
        <p:txBody>
          <a:bodyPr/>
          <a:lstStyle/>
          <a:p>
            <a:pPr>
              <a:defRPr/>
            </a:pPr>
            <a:r>
              <a:rPr lang="en-US"/>
              <a:t>MODUL 2</a:t>
            </a: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ußzeilenplatzhalter 1"/>
          <p:cNvSpPr>
            <a:spLocks noGrp="1"/>
          </p:cNvSpPr>
          <p:nvPr>
            <p:ph type="ftr" idx="15"/>
          </p:nvPr>
        </p:nvSpPr>
        <p:spPr bwMode="auto">
          <a:xfrm>
            <a:off x="964705" y="6295322"/>
            <a:ext cx="2330516" cy="322204"/>
          </a:xfrm>
        </p:spPr>
        <p:txBody>
          <a:bodyPr/>
          <a:lstStyle/>
          <a:p>
            <a:pPr>
              <a:defRPr/>
            </a:pPr>
            <a:r>
              <a:rPr lang="en-US"/>
              <a:t>MODUL 2</a:t>
            </a:r>
            <a:endParaRPr/>
          </a:p>
        </p:txBody>
      </p:sp>
      <p:sp>
        <p:nvSpPr>
          <p:cNvPr id="3" name="Foliennummernplatzhalter 2"/>
          <p:cNvSpPr>
            <a:spLocks noGrp="1"/>
          </p:cNvSpPr>
          <p:nvPr>
            <p:ph type="sldNum" idx="16"/>
          </p:nvPr>
        </p:nvSpPr>
        <p:spPr bwMode="auto">
          <a:xfrm>
            <a:off x="3364680" y="6295322"/>
            <a:ext cx="535808" cy="322204"/>
          </a:xfrm>
        </p:spPr>
        <p:txBody>
          <a:bodyPr/>
          <a:lstStyle/>
          <a:p>
            <a:pPr>
              <a:defRPr/>
            </a:pPr>
            <a:fld id="{00000000-1234-1234-1234-123412341234}" type="slidenum">
              <a:rPr lang="en-US"/>
              <a:t>5</a:t>
            </a:fld>
            <a:endParaRPr lang="en-US"/>
          </a:p>
        </p:txBody>
      </p:sp>
      <p:sp>
        <p:nvSpPr>
          <p:cNvPr id="14" name="Textplatzhalter 13"/>
          <p:cNvSpPr>
            <a:spLocks noGrp="1"/>
          </p:cNvSpPr>
          <p:nvPr>
            <p:ph type="body" sz="quarter" idx="18"/>
          </p:nvPr>
        </p:nvSpPr>
        <p:spPr bwMode="auto">
          <a:xfrm>
            <a:off x="442913" y="240473"/>
            <a:ext cx="3457575" cy="926339"/>
          </a:xfrm>
        </p:spPr>
        <p:txBody>
          <a:bodyPr/>
          <a:lstStyle/>
          <a:p>
            <a:pPr>
              <a:defRPr/>
            </a:pPr>
            <a:r>
              <a:rPr lang="de-DE"/>
              <a:t>Inhalt</a:t>
            </a:r>
            <a:endParaRPr/>
          </a:p>
        </p:txBody>
      </p:sp>
      <p:sp>
        <p:nvSpPr>
          <p:cNvPr id="13" name="Textplatzhalter 12"/>
          <p:cNvSpPr>
            <a:spLocks noGrp="1"/>
          </p:cNvSpPr>
          <p:nvPr>
            <p:ph type="body" sz="quarter" idx="17"/>
          </p:nvPr>
        </p:nvSpPr>
        <p:spPr bwMode="auto">
          <a:xfrm>
            <a:off x="4329874" y="225425"/>
            <a:ext cx="7633526" cy="6392863"/>
          </a:xfrm>
        </p:spPr>
        <p:txBody>
          <a:bodyPr/>
          <a:lstStyle/>
          <a:p>
            <a:pPr marL="714375" indent="-714375">
              <a:lnSpc>
                <a:spcPct val="100000"/>
              </a:lnSpc>
              <a:defRPr/>
            </a:pPr>
            <a:r>
              <a:rPr lang="de-DE" sz="2400"/>
              <a:t>Bonding</a:t>
            </a:r>
            <a:endParaRPr sz="2400"/>
          </a:p>
          <a:p>
            <a:pPr marL="714375" indent="-714375">
              <a:lnSpc>
                <a:spcPct val="100000"/>
              </a:lnSpc>
              <a:defRPr/>
            </a:pPr>
            <a:r>
              <a:rPr lang="de-DE" sz="2400"/>
              <a:t>Bedeutung des Hautkontakts</a:t>
            </a:r>
            <a:endParaRPr sz="2400"/>
          </a:p>
          <a:p>
            <a:pPr marL="714375" indent="-714375">
              <a:lnSpc>
                <a:spcPct val="100000"/>
              </a:lnSpc>
              <a:defRPr/>
            </a:pPr>
            <a:r>
              <a:rPr lang="de-DE" sz="2400"/>
              <a:t>Ungehinderter Zugang zum Kind/ 24 Stunden rooming-in</a:t>
            </a:r>
          </a:p>
          <a:p>
            <a:pPr marL="714375" indent="-714375">
              <a:lnSpc>
                <a:spcPct val="100000"/>
              </a:lnSpc>
              <a:defRPr/>
            </a:pPr>
            <a:r>
              <a:rPr lang="de-DE" sz="2400"/>
              <a:t>Bedeutung des Stillens/ der Milchgewinnung im Kreißsaal</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ußzeilenplatzhalter 1"/>
          <p:cNvSpPr>
            <a:spLocks noGrp="1"/>
          </p:cNvSpPr>
          <p:nvPr>
            <p:ph type="ftr" idx="15"/>
          </p:nvPr>
        </p:nvSpPr>
        <p:spPr bwMode="auto">
          <a:xfrm>
            <a:off x="964705" y="6295322"/>
            <a:ext cx="2330516" cy="322204"/>
          </a:xfrm>
        </p:spPr>
        <p:txBody>
          <a:bodyPr/>
          <a:lstStyle/>
          <a:p>
            <a:pPr>
              <a:defRPr/>
            </a:pPr>
            <a:r>
              <a:rPr lang="en-US"/>
              <a:t>MODUL 2</a:t>
            </a:r>
            <a:endParaRPr/>
          </a:p>
        </p:txBody>
      </p:sp>
      <p:sp>
        <p:nvSpPr>
          <p:cNvPr id="3" name="Foliennummernplatzhalter 2"/>
          <p:cNvSpPr>
            <a:spLocks noGrp="1"/>
          </p:cNvSpPr>
          <p:nvPr>
            <p:ph type="sldNum" idx="16"/>
          </p:nvPr>
        </p:nvSpPr>
        <p:spPr bwMode="auto">
          <a:xfrm>
            <a:off x="3364680" y="6295322"/>
            <a:ext cx="535808" cy="322204"/>
          </a:xfrm>
        </p:spPr>
        <p:txBody>
          <a:bodyPr/>
          <a:lstStyle/>
          <a:p>
            <a:pPr>
              <a:defRPr/>
            </a:pPr>
            <a:fld id="{00000000-1234-1234-1234-123412341234}" type="slidenum">
              <a:rPr lang="en-US"/>
              <a:t>6</a:t>
            </a:fld>
            <a:endParaRPr lang="en-US"/>
          </a:p>
        </p:txBody>
      </p:sp>
      <p:sp>
        <p:nvSpPr>
          <p:cNvPr id="14" name="Textplatzhalter 13"/>
          <p:cNvSpPr>
            <a:spLocks noGrp="1"/>
          </p:cNvSpPr>
          <p:nvPr>
            <p:ph type="body" sz="quarter" idx="18"/>
          </p:nvPr>
        </p:nvSpPr>
        <p:spPr bwMode="auto">
          <a:xfrm>
            <a:off x="442913" y="240473"/>
            <a:ext cx="3457575" cy="926339"/>
          </a:xfrm>
        </p:spPr>
        <p:txBody>
          <a:bodyPr/>
          <a:lstStyle/>
          <a:p>
            <a:pPr>
              <a:defRPr/>
            </a:pPr>
            <a:r>
              <a:rPr lang="de-DE"/>
              <a:t>Inhalt</a:t>
            </a:r>
            <a:endParaRPr/>
          </a:p>
        </p:txBody>
      </p:sp>
      <p:sp>
        <p:nvSpPr>
          <p:cNvPr id="13" name="Textplatzhalter 12"/>
          <p:cNvSpPr>
            <a:spLocks noGrp="1"/>
          </p:cNvSpPr>
          <p:nvPr>
            <p:ph type="body" sz="quarter" idx="17"/>
          </p:nvPr>
        </p:nvSpPr>
        <p:spPr bwMode="auto">
          <a:xfrm>
            <a:off x="4329874" y="225425"/>
            <a:ext cx="7633526" cy="6392863"/>
          </a:xfrm>
        </p:spPr>
        <p:txBody>
          <a:bodyPr/>
          <a:lstStyle/>
          <a:p>
            <a:pPr marL="714375" indent="-714375">
              <a:lnSpc>
                <a:spcPct val="100000"/>
              </a:lnSpc>
              <a:defRPr/>
            </a:pPr>
            <a:r>
              <a:rPr lang="de-DE" sz="2400"/>
              <a:t>Bonding</a:t>
            </a:r>
            <a:endParaRPr sz="2400"/>
          </a:p>
          <a:p>
            <a:pPr marL="714375" indent="-714375">
              <a:lnSpc>
                <a:spcPct val="100000"/>
              </a:lnSpc>
              <a:defRPr/>
            </a:pPr>
            <a:r>
              <a:rPr lang="de-DE" sz="2400">
                <a:solidFill>
                  <a:schemeClr val="tx2"/>
                </a:solidFill>
              </a:rPr>
              <a:t>Bedeutung des Hautkontakts</a:t>
            </a:r>
            <a:endParaRPr sz="2400">
              <a:solidFill>
                <a:schemeClr val="tx2"/>
              </a:solidFill>
            </a:endParaRPr>
          </a:p>
          <a:p>
            <a:pPr marL="714375" indent="-714375">
              <a:lnSpc>
                <a:spcPct val="100000"/>
              </a:lnSpc>
              <a:defRPr/>
            </a:pPr>
            <a:r>
              <a:rPr lang="de-DE" sz="2400">
                <a:solidFill>
                  <a:schemeClr val="tx2"/>
                </a:solidFill>
              </a:rPr>
              <a:t>Ungehinderter Zugang zum Kind/ 24 Stunden rooming-in</a:t>
            </a:r>
          </a:p>
          <a:p>
            <a:pPr marL="714375" indent="-714375">
              <a:lnSpc>
                <a:spcPct val="100000"/>
              </a:lnSpc>
              <a:defRPr/>
            </a:pPr>
            <a:r>
              <a:rPr lang="de-DE" sz="2400">
                <a:solidFill>
                  <a:schemeClr val="tx2"/>
                </a:solidFill>
              </a:rPr>
              <a:t>Bedeutung des Stillens/ der Milchgewinnung im Kreißsaal</a:t>
            </a:r>
            <a:endParaRPr/>
          </a:p>
        </p:txBody>
      </p:sp>
    </p:spTree>
  </p:cSld>
  <p:clrMapOvr>
    <a:masterClrMapping/>
  </p:clrMapOvr>
  <mc:AlternateContent xmlns:mc="http://schemas.openxmlformats.org/markup-compatibility/2006" xmlns:p14="http://schemas.microsoft.com/office/powerpoint/2010/main">
    <mc:Choice Requires="p14">
      <p:transition>
        <p:push dir="u"/>
      </p:transition>
    </mc:Choice>
    <mc:Fallback xmlns:w="http://schemas.openxmlformats.org/wordprocessingml/2006/main" xmlns:m="http://schemas.openxmlformats.org/officeDocument/2006/math" xmlns="">
      <p:transition spd="med" advClick="1">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8"/>
          </p:nvPr>
        </p:nvSpPr>
        <p:spPr bwMode="auto"/>
        <p:txBody>
          <a:bodyPr/>
          <a:lstStyle/>
          <a:p>
            <a:pPr>
              <a:defRPr/>
            </a:pPr>
            <a:r>
              <a:rPr lang="de-DE"/>
              <a:t>Bonding</a:t>
            </a:r>
          </a:p>
        </p:txBody>
      </p:sp>
      <p:sp>
        <p:nvSpPr>
          <p:cNvPr id="3" name="Textplatzhalter 2"/>
          <p:cNvSpPr>
            <a:spLocks noGrp="1"/>
          </p:cNvSpPr>
          <p:nvPr>
            <p:ph type="body" sz="quarter" idx="19"/>
          </p:nvPr>
        </p:nvSpPr>
        <p:spPr bwMode="auto"/>
        <p:txBody>
          <a:bodyPr/>
          <a:lstStyle/>
          <a:p>
            <a:pPr>
              <a:defRPr/>
            </a:pPr>
            <a:r>
              <a:rPr lang="de-DE"/>
              <a:t>01</a:t>
            </a:r>
            <a:endParaRPr/>
          </a:p>
        </p:txBody>
      </p:sp>
      <p:pic>
        <p:nvPicPr>
          <p:cNvPr id="6" name="Bildplatzhalter 5"/>
          <p:cNvPicPr>
            <a:picLocks noGrp="1" noChangeAspect="1"/>
          </p:cNvPicPr>
          <p:nvPr>
            <p:ph type="pic" sz="quarter" idx="10"/>
          </p:nvPr>
        </p:nvPicPr>
        <p:blipFill>
          <a:blip r:embed="rId2"/>
          <a:srcRect l="-1469" t="26753" r="1468" b="43079"/>
          <a:stretch/>
        </p:blipFill>
        <p:spPr bwMode="auto">
          <a:xfrm>
            <a:off x="1200150" y="2681556"/>
            <a:ext cx="9791700" cy="41764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platzhalter 1"/>
          <p:cNvSpPr>
            <a:spLocks noGrp="1"/>
          </p:cNvSpPr>
          <p:nvPr>
            <p:ph type="body" sz="quarter" idx="12"/>
          </p:nvPr>
        </p:nvSpPr>
        <p:spPr bwMode="auto"/>
        <p:txBody>
          <a:bodyPr/>
          <a:lstStyle/>
          <a:p>
            <a:pPr>
              <a:defRPr/>
            </a:pPr>
            <a:r>
              <a:rPr lang="de-DE"/>
              <a:t>Bonding</a:t>
            </a:r>
          </a:p>
        </p:txBody>
      </p:sp>
      <p:sp>
        <p:nvSpPr>
          <p:cNvPr id="3" name="Textplatzhalter 2"/>
          <p:cNvSpPr>
            <a:spLocks noGrp="1"/>
          </p:cNvSpPr>
          <p:nvPr>
            <p:ph type="body" sz="quarter" idx="11"/>
          </p:nvPr>
        </p:nvSpPr>
        <p:spPr bwMode="auto"/>
        <p:txBody>
          <a:bodyPr/>
          <a:lstStyle/>
          <a:p>
            <a:pPr>
              <a:defRPr/>
            </a:pPr>
            <a:r>
              <a:rPr lang="de-DE"/>
              <a:t>01</a:t>
            </a:r>
            <a:endParaRPr/>
          </a:p>
        </p:txBody>
      </p:sp>
      <p:sp>
        <p:nvSpPr>
          <p:cNvPr id="4" name="Textplatzhalter 3"/>
          <p:cNvSpPr>
            <a:spLocks noGrp="1"/>
          </p:cNvSpPr>
          <p:nvPr>
            <p:ph type="body" sz="quarter" idx="13"/>
          </p:nvPr>
        </p:nvSpPr>
        <p:spPr bwMode="auto"/>
        <p:txBody>
          <a:bodyPr/>
          <a:lstStyle/>
          <a:p>
            <a:pPr>
              <a:defRPr/>
            </a:pPr>
            <a:r>
              <a:rPr lang="de-DE"/>
              <a:t>Definition und Bedeutung</a:t>
            </a:r>
            <a:endParaRPr/>
          </a:p>
        </p:txBody>
      </p:sp>
      <p:sp>
        <p:nvSpPr>
          <p:cNvPr id="5" name="Fußzeilenplatzhalter 4"/>
          <p:cNvSpPr>
            <a:spLocks noGrp="1"/>
          </p:cNvSpPr>
          <p:nvPr>
            <p:ph type="ftr" idx="15"/>
          </p:nvPr>
        </p:nvSpPr>
        <p:spPr bwMode="auto"/>
        <p:txBody>
          <a:bodyPr/>
          <a:lstStyle/>
          <a:p>
            <a:pPr>
              <a:lnSpc>
                <a:spcPct val="135000"/>
              </a:lnSpc>
              <a:buSzTx/>
              <a:defRPr/>
            </a:pPr>
            <a:r>
              <a:rPr lang="en-US"/>
              <a:t>MODUL 2</a:t>
            </a:r>
            <a:endParaRPr/>
          </a:p>
        </p:txBody>
      </p:sp>
      <p:sp>
        <p:nvSpPr>
          <p:cNvPr id="6" name="Foliennummernplatzhalter 5"/>
          <p:cNvSpPr>
            <a:spLocks noGrp="1"/>
          </p:cNvSpPr>
          <p:nvPr>
            <p:ph type="sldNum" idx="16"/>
          </p:nvPr>
        </p:nvSpPr>
        <p:spPr bwMode="auto"/>
        <p:txBody>
          <a:bodyPr/>
          <a:lstStyle/>
          <a:p>
            <a:pPr>
              <a:defRPr/>
            </a:pPr>
            <a:fld id="{00000000-1234-1234-1234-123412341234}" type="slidenum">
              <a:rPr lang="en-US"/>
              <a:t>8</a:t>
            </a:fld>
            <a:endParaRPr lang="en-US"/>
          </a:p>
        </p:txBody>
      </p:sp>
      <p:sp>
        <p:nvSpPr>
          <p:cNvPr id="7" name="Textplatzhalter 6"/>
          <p:cNvSpPr>
            <a:spLocks noGrp="1"/>
          </p:cNvSpPr>
          <p:nvPr>
            <p:ph type="body" sz="quarter" idx="17"/>
          </p:nvPr>
        </p:nvSpPr>
        <p:spPr bwMode="auto"/>
        <p:txBody>
          <a:bodyPr/>
          <a:lstStyle/>
          <a:p>
            <a:pPr lvl="1">
              <a:lnSpc>
                <a:spcPct val="100000"/>
              </a:lnSpc>
              <a:spcBef>
                <a:spcPts val="1000"/>
              </a:spcBef>
              <a:defRPr/>
            </a:pPr>
            <a:r>
              <a:rPr lang="de-DE" sz="2400"/>
              <a:t>innere Gefühlsverbindung zwischen Früh-/ Neugeborenen und Eltern</a:t>
            </a:r>
            <a:endParaRPr/>
          </a:p>
          <a:p>
            <a:pPr lvl="1">
              <a:lnSpc>
                <a:spcPct val="100000"/>
              </a:lnSpc>
              <a:spcBef>
                <a:spcPts val="1000"/>
              </a:spcBef>
              <a:defRPr/>
            </a:pPr>
            <a:r>
              <a:rPr lang="de-DE" sz="2400"/>
              <a:t>stärkste und wichtigste aller menschlichen Verbundenheiten. </a:t>
            </a:r>
            <a:endParaRPr/>
          </a:p>
          <a:p>
            <a:pPr lvl="1">
              <a:lnSpc>
                <a:spcPct val="100000"/>
              </a:lnSpc>
              <a:spcBef>
                <a:spcPts val="1000"/>
              </a:spcBef>
              <a:defRPr/>
            </a:pPr>
            <a:r>
              <a:rPr lang="de-DE" sz="2400"/>
              <a:t>Fürsorge der Eltern für das Neugeborene bestimmt dessen Überleben und Entwicklung </a:t>
            </a:r>
            <a:endParaRPr/>
          </a:p>
          <a:p>
            <a:pPr lvl="1">
              <a:lnSpc>
                <a:spcPct val="100000"/>
              </a:lnSpc>
              <a:spcBef>
                <a:spcPts val="1000"/>
              </a:spcBef>
              <a:defRPr/>
            </a:pPr>
            <a:endParaRPr lang="de-DE" sz="2400"/>
          </a:p>
          <a:p>
            <a:pPr marL="457200" lvl="1" indent="0">
              <a:lnSpc>
                <a:spcPct val="100000"/>
              </a:lnSpc>
              <a:buNone/>
              <a:defRPr/>
            </a:pPr>
            <a:r>
              <a:rPr lang="de-DE" sz="2000" i="1"/>
              <a:t>„Das Stillen ist für die Mütter von größter Bedeutung, denn es gibt ihnen das Gefühl, ihrem Kind etwas zu geben, was keine Schwester dem Kind geben kann, und ihrer Mutterrolle gerecht zu werden. Sie zweifeln aber bei Frühgeborenen häufig daran, dass es funktionieren könnte.“ (K. Sarimsky)</a:t>
            </a:r>
            <a:endParaRPr/>
          </a:p>
          <a:p>
            <a:pPr marL="457200" lvl="1" indent="0">
              <a:lnSpc>
                <a:spcPct val="100000"/>
              </a:lnSpc>
              <a:buNone/>
              <a:defRPr/>
            </a:pPr>
            <a:endParaRPr lang="de-DE" sz="2000"/>
          </a:p>
          <a:p>
            <a:pPr marL="457200" lvl="1" indent="0">
              <a:lnSpc>
                <a:spcPct val="100000"/>
              </a:lnSpc>
              <a:spcBef>
                <a:spcPts val="1000"/>
              </a:spcBef>
              <a:buNone/>
              <a:defRPr/>
            </a:pPr>
            <a:r>
              <a:rPr lang="de-DE" sz="2400">
                <a:solidFill>
                  <a:srgbClr val="2B5A70"/>
                </a:solidFill>
              </a:rPr>
              <a:t>Dem Stillen kommt eine äußerst wichtige Bedeutung zu: </a:t>
            </a:r>
            <a:r>
              <a:rPr lang="de-DE" sz="2400" b="1">
                <a:solidFill>
                  <a:srgbClr val="2B5A70"/>
                </a:solidFill>
              </a:rPr>
              <a:t>Beziehungsaufbau über Muttermilch</a:t>
            </a:r>
            <a:endParaRPr lang="de-DE" sz="2400"/>
          </a:p>
        </p:txBody>
      </p:sp>
      <p:sp>
        <p:nvSpPr>
          <p:cNvPr id="8" name="Rechteck: abgerundete Ecken 7"/>
          <p:cNvSpPr/>
          <p:nvPr/>
        </p:nvSpPr>
        <p:spPr bwMode="auto">
          <a:xfrm>
            <a:off x="4685016" y="5455579"/>
            <a:ext cx="7287244" cy="1019650"/>
          </a:xfrm>
          <a:prstGeom prst="roundRect">
            <a:avLst>
              <a:gd name="adj" fmla="val 16667"/>
            </a:avLst>
          </a:prstGeom>
          <a:noFill/>
          <a:ln w="57150">
            <a:solidFill>
              <a:srgbClr val="FFC000"/>
            </a:solidFill>
          </a:ln>
          <a:effectLst>
            <a:outerShdw blurRad="139700" dist="25400" dir="5400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4000">
              <a:latin typeface="Source Sans Pro SemiBold"/>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800000" y="2520000"/>
            <a:ext cx="609600" cy="578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Bildplatzhalter 10" descr="Ein Bild, das Text enthält.&#10;&#10;Automatisch generierte Beschreibung"/>
          <p:cNvPicPr>
            <a:picLocks noGrp="1" noChangeAspect="1"/>
          </p:cNvPicPr>
          <p:nvPr>
            <p:ph type="pic" sz="quarter" idx="14"/>
          </p:nvPr>
        </p:nvPicPr>
        <p:blipFill>
          <a:blip r:embed="rId2"/>
          <a:srcRect t="7995" b="7995"/>
          <a:stretch/>
        </p:blipFill>
        <p:spPr bwMode="auto">
          <a:prstGeom prst="rect">
            <a:avLst/>
          </a:prstGeom>
        </p:spPr>
      </p:pic>
      <p:sp>
        <p:nvSpPr>
          <p:cNvPr id="3" name="Textplatzhalter 2"/>
          <p:cNvSpPr>
            <a:spLocks noGrp="1"/>
          </p:cNvSpPr>
          <p:nvPr>
            <p:ph type="body" sz="quarter" idx="12"/>
          </p:nvPr>
        </p:nvSpPr>
        <p:spPr bwMode="auto"/>
        <p:txBody>
          <a:bodyPr/>
          <a:lstStyle/>
          <a:p>
            <a:pPr>
              <a:defRPr/>
            </a:pPr>
            <a:r>
              <a:rPr lang="de-DE"/>
              <a:t>Bonding</a:t>
            </a:r>
          </a:p>
        </p:txBody>
      </p:sp>
      <p:sp>
        <p:nvSpPr>
          <p:cNvPr id="4" name="Textplatzhalter 3"/>
          <p:cNvSpPr>
            <a:spLocks noGrp="1"/>
          </p:cNvSpPr>
          <p:nvPr>
            <p:ph type="body" sz="quarter" idx="11"/>
          </p:nvPr>
        </p:nvSpPr>
        <p:spPr bwMode="auto"/>
        <p:txBody>
          <a:bodyPr/>
          <a:lstStyle/>
          <a:p>
            <a:pPr>
              <a:defRPr/>
            </a:pPr>
            <a:r>
              <a:rPr lang="de-DE"/>
              <a:t>01</a:t>
            </a:r>
            <a:endParaRPr/>
          </a:p>
        </p:txBody>
      </p:sp>
      <p:sp>
        <p:nvSpPr>
          <p:cNvPr id="5" name="Textplatzhalter 4"/>
          <p:cNvSpPr>
            <a:spLocks noGrp="1"/>
          </p:cNvSpPr>
          <p:nvPr>
            <p:ph type="body" sz="quarter" idx="13"/>
          </p:nvPr>
        </p:nvSpPr>
        <p:spPr bwMode="auto"/>
        <p:txBody>
          <a:bodyPr/>
          <a:lstStyle/>
          <a:p>
            <a:pPr>
              <a:defRPr/>
            </a:pPr>
            <a:r>
              <a:rPr lang="de-DE"/>
              <a:t>Auswirkungen von Bonding</a:t>
            </a:r>
          </a:p>
        </p:txBody>
      </p:sp>
      <p:sp>
        <p:nvSpPr>
          <p:cNvPr id="6" name="Fußzeilenplatzhalter 5"/>
          <p:cNvSpPr>
            <a:spLocks noGrp="1"/>
          </p:cNvSpPr>
          <p:nvPr>
            <p:ph type="ftr" idx="15"/>
          </p:nvPr>
        </p:nvSpPr>
        <p:spPr bwMode="auto"/>
        <p:txBody>
          <a:bodyPr/>
          <a:lstStyle/>
          <a:p>
            <a:pPr>
              <a:lnSpc>
                <a:spcPct val="135000"/>
              </a:lnSpc>
              <a:buSzTx/>
              <a:defRPr/>
            </a:pPr>
            <a:r>
              <a:rPr lang="en-US"/>
              <a:t>MODUL 2</a:t>
            </a:r>
            <a:endParaRPr/>
          </a:p>
        </p:txBody>
      </p:sp>
      <p:sp>
        <p:nvSpPr>
          <p:cNvPr id="7" name="Foliennummernplatzhalter 6"/>
          <p:cNvSpPr>
            <a:spLocks noGrp="1"/>
          </p:cNvSpPr>
          <p:nvPr>
            <p:ph type="sldNum" idx="16"/>
          </p:nvPr>
        </p:nvSpPr>
        <p:spPr bwMode="auto"/>
        <p:txBody>
          <a:bodyPr/>
          <a:lstStyle/>
          <a:p>
            <a:pPr>
              <a:defRPr/>
            </a:pPr>
            <a:fld id="{00000000-1234-1234-1234-123412341234}" type="slidenum">
              <a:rPr lang="en-US"/>
              <a:t>9</a:t>
            </a:fld>
            <a:endParaRPr lang="en-US"/>
          </a:p>
        </p:txBody>
      </p:sp>
      <p:sp>
        <p:nvSpPr>
          <p:cNvPr id="8" name="Textplatzhalter 7"/>
          <p:cNvSpPr>
            <a:spLocks noGrp="1"/>
          </p:cNvSpPr>
          <p:nvPr>
            <p:ph type="body" sz="quarter" idx="17"/>
          </p:nvPr>
        </p:nvSpPr>
        <p:spPr bwMode="auto"/>
        <p:txBody>
          <a:bodyPr/>
          <a:lstStyle/>
          <a:p>
            <a:pPr lvl="1">
              <a:lnSpc>
                <a:spcPct val="100000"/>
              </a:lnSpc>
              <a:spcBef>
                <a:spcPts val="1000"/>
              </a:spcBef>
              <a:defRPr/>
            </a:pPr>
            <a:r>
              <a:rPr lang="de-DE" sz="2400"/>
              <a:t>innere Verbundenheit von Mutter und Frühgeborenem</a:t>
            </a:r>
            <a:endParaRPr/>
          </a:p>
          <a:p>
            <a:pPr lvl="1">
              <a:lnSpc>
                <a:spcPct val="100000"/>
              </a:lnSpc>
              <a:spcBef>
                <a:spcPts val="1000"/>
              </a:spcBef>
              <a:defRPr/>
            </a:pPr>
            <a:r>
              <a:rPr lang="de-DE" sz="2400"/>
              <a:t>weniger Stresszeichen beim Frühgeborenen</a:t>
            </a:r>
            <a:endParaRPr/>
          </a:p>
          <a:p>
            <a:pPr lvl="1">
              <a:lnSpc>
                <a:spcPct val="100000"/>
              </a:lnSpc>
              <a:spcBef>
                <a:spcPts val="1000"/>
              </a:spcBef>
              <a:defRPr/>
            </a:pPr>
            <a:r>
              <a:rPr lang="de-DE" sz="2400"/>
              <a:t>Frühgeborene werden häufiger und länger gestillt</a:t>
            </a:r>
            <a:endParaRPr/>
          </a:p>
          <a:p>
            <a:pPr lvl="1">
              <a:lnSpc>
                <a:spcPct val="100000"/>
              </a:lnSpc>
              <a:spcBef>
                <a:spcPts val="1000"/>
              </a:spcBef>
              <a:defRPr/>
            </a:pPr>
            <a:r>
              <a:rPr lang="de-DE" sz="2400"/>
              <a:t>hormonell günstig durch die Steigerung von Oxytocin </a:t>
            </a:r>
            <a:endParaRPr/>
          </a:p>
          <a:p>
            <a:pPr lvl="1">
              <a:lnSpc>
                <a:spcPct val="100000"/>
              </a:lnSpc>
              <a:spcBef>
                <a:spcPts val="1000"/>
              </a:spcBef>
              <a:defRPr/>
            </a:pPr>
            <a:r>
              <a:rPr lang="de-DE" sz="2400"/>
              <a:t>auch Väter kümmern sich mehr um ihre Kinder</a:t>
            </a:r>
            <a:endParaRPr/>
          </a:p>
          <a:p>
            <a:pPr lvl="1">
              <a:lnSpc>
                <a:spcPct val="100000"/>
              </a:lnSpc>
              <a:spcBef>
                <a:spcPts val="1000"/>
              </a:spcBef>
              <a:defRPr/>
            </a:pPr>
            <a:r>
              <a:rPr lang="de-DE" sz="2400"/>
              <a:t>kognitive und emotionale Entwicklung verläuft besser</a:t>
            </a:r>
            <a:endParaRPr/>
          </a:p>
          <a:p>
            <a:pPr lvl="1">
              <a:lnSpc>
                <a:spcPct val="100000"/>
              </a:lnSpc>
              <a:spcBef>
                <a:spcPts val="1000"/>
              </a:spcBef>
              <a:defRPr/>
            </a:pPr>
            <a:r>
              <a:rPr lang="de-DE" sz="2400"/>
              <a:t>seltener Misshandlungen, Vernachlässigungen und Aussetzen</a:t>
            </a:r>
            <a:endParaRPr/>
          </a:p>
          <a:p>
            <a:pPr marL="457200" lvl="1" indent="0">
              <a:lnSpc>
                <a:spcPct val="100000"/>
              </a:lnSpc>
              <a:spcBef>
                <a:spcPts val="1000"/>
              </a:spcBef>
              <a:buNone/>
              <a:defRPr/>
            </a:pPr>
            <a:endParaRPr lang="de-DE" sz="2400"/>
          </a:p>
          <a:p>
            <a:pPr marL="457200" lvl="1" indent="0">
              <a:lnSpc>
                <a:spcPct val="100000"/>
              </a:lnSpc>
              <a:spcBef>
                <a:spcPts val="1000"/>
              </a:spcBef>
              <a:buNone/>
              <a:defRPr/>
            </a:pPr>
            <a:r>
              <a:rPr lang="de-DE" sz="2200" b="1">
                <a:solidFill>
                  <a:schemeClr val="accent3"/>
                </a:solidFill>
                <a:latin typeface="Calibri"/>
                <a:cs typeface="Calibri"/>
              </a:rPr>
              <a:t>→</a:t>
            </a:r>
            <a:r>
              <a:rPr lang="de-DE" sz="2200" b="1">
                <a:latin typeface="Calibri"/>
                <a:cs typeface="Calibri"/>
              </a:rPr>
              <a:t> </a:t>
            </a:r>
            <a:r>
              <a:rPr lang="de-DE" sz="2200" b="1"/>
              <a:t>Bonding ist Prävention!</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theme/theme1.xml><?xml version="1.0" encoding="utf-8"?>
<a:theme xmlns:a="http://schemas.openxmlformats.org/drawingml/2006/main" name="1_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2.xml><?xml version="1.0" encoding="utf-8"?>
<a:theme xmlns:a="http://schemas.openxmlformats.org/drawingml/2006/main" name="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3.xml><?xml version="1.0" encoding="utf-8"?>
<a:theme xmlns:a="http://schemas.openxmlformats.org/drawingml/2006/main" name="2_Office">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Arial"/>
        <a:cs typeface="Arial"/>
      </a:majorFont>
      <a:minorFont>
        <a:latin typeface="Source Sans Pro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txDef>
      <a:spPr bwMode="auto">
        <a:prstGeom prst="rect">
          <a:avLst/>
        </a:prstGeom>
        <a:noFill/>
      </a:spPr>
      <a:bodyPr/>
      <a:lstStyle/>
    </a:txDef>
  </a:objectDefaults>
  <a:extraClrSchemeLst/>
</a:theme>
</file>

<file path=ppt/theme/theme4.xml><?xml version="1.0" encoding="utf-8"?>
<a:theme xmlns:a="http://schemas.openxmlformats.org/drawingml/2006/main" name="Design Neo Milk">
  <a:themeElements>
    <a:clrScheme name="NeoMilk2">
      <a:dk1>
        <a:srgbClr val="2B5A70"/>
      </a:dk1>
      <a:lt1>
        <a:sysClr val="window" lastClr="FFFFFF"/>
      </a:lt1>
      <a:dk2>
        <a:srgbClr val="83B0C2"/>
      </a:dk2>
      <a:lt2>
        <a:srgbClr val="E7E6E6"/>
      </a:lt2>
      <a:accent1>
        <a:srgbClr val="2B5A70"/>
      </a:accent1>
      <a:accent2>
        <a:srgbClr val="83B0C2"/>
      </a:accent2>
      <a:accent3>
        <a:srgbClr val="F3C45E"/>
      </a:accent3>
      <a:accent4>
        <a:srgbClr val="C3F9FF"/>
      </a:accent4>
      <a:accent5>
        <a:srgbClr val="A5A5A5"/>
      </a:accent5>
      <a:accent6>
        <a:srgbClr val="BAA1BD"/>
      </a:accent6>
      <a:hlink>
        <a:srgbClr val="4472C4"/>
      </a:hlink>
      <a:folHlink>
        <a:srgbClr val="BAA1BD"/>
      </a:folHlink>
    </a:clrScheme>
    <a:fontScheme name="NeoMilk_v2">
      <a:majorFont>
        <a:latin typeface="Source Sans Pro SemiBold"/>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blurRad="139700" dist="25400" dir="5400000" algn="t" rotWithShape="0">
            <a:prstClr val="black">
              <a:alpha val="32000"/>
            </a:prstClr>
          </a:outerShdw>
        </a:effectLst>
      </a:spPr>
      <a:bodyPr rtlCol="0" anchor="ctr"/>
      <a:lstStyle>
        <a:defPPr algn="ctr">
          <a:defRPr sz="4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5000"/>
          </a:lnSpc>
          <a:defRPr sz="2000" dirty="0" err="1" smtClean="0"/>
        </a:defPPr>
      </a:lstStyle>
    </a:txDef>
  </a:objectDefaults>
  <a:extraClrSchemeLst/>
  <a:extLst>
    <a:ext uri="{05A4C25C-085E-4340-85A3-A5531E510DB2}">
      <thm15:themeFamily xmlns:thm15="http://schemas.microsoft.com/office/thememl/2012/main" name="Design Neo Milk" id="{259D58F6-6985-4E42-876B-4E78DC0F06CA}" vid="{E637448B-A598-AC4F-8CE1-7E0EF723CF0B}"/>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2282</Words>
  <Application>Microsoft Office PowerPoint</Application>
  <DocSecurity>0</DocSecurity>
  <PresentationFormat>Breitbild</PresentationFormat>
  <Paragraphs>343</Paragraphs>
  <Slides>38</Slides>
  <Notes>11</Notes>
  <HiddenSlides>0</HiddenSlides>
  <MMClips>12</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38</vt:i4>
      </vt:variant>
    </vt:vector>
  </HeadingPairs>
  <TitlesOfParts>
    <vt:vector size="49" baseType="lpstr">
      <vt:lpstr>Source Sans Pro SemiBold</vt:lpstr>
      <vt:lpstr>Source Sans Pro</vt:lpstr>
      <vt:lpstr>Source Sans Pro Light</vt:lpstr>
      <vt:lpstr>Symbol</vt:lpstr>
      <vt:lpstr>Arial</vt:lpstr>
      <vt:lpstr>Calibri</vt:lpstr>
      <vt:lpstr>Wingdings</vt:lpstr>
      <vt:lpstr>1_Office</vt:lpstr>
      <vt:lpstr>Office</vt:lpstr>
      <vt:lpstr>2_Office</vt:lpstr>
      <vt:lpstr>Design Neo Milk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Michael Lubomirski</dc:creator>
  <cp:keywords/>
  <dc:description/>
  <cp:lastModifiedBy>Zahr, Kira</cp:lastModifiedBy>
  <cp:revision>89</cp:revision>
  <dcterms:created xsi:type="dcterms:W3CDTF">2021-12-14T16:42:45Z</dcterms:created>
  <dcterms:modified xsi:type="dcterms:W3CDTF">2022-08-08T11:23:57Z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0x010100F1CCC8B4A6E7994C906D5F451173DC72</vt:lpwstr>
  </property>
</Properties>
</file>